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4ef273e99d4f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af6a1b35854bde"/>
  </p:sldMasterIdLst>
  <p:sldIdLst>
    <p:sldId xmlns:r="http://schemas.openxmlformats.org/officeDocument/2006/relationships" id="256" r:id="R3a4479d047b3463d"/>
    <p:sldId xmlns:r="http://schemas.openxmlformats.org/officeDocument/2006/relationships" id="257" r:id="R2f77f43fa1db4256"/>
    <p:sldId xmlns:r="http://schemas.openxmlformats.org/officeDocument/2006/relationships" id="258" r:id="R252e21fa239047f4"/>
    <p:sldId xmlns:r="http://schemas.openxmlformats.org/officeDocument/2006/relationships" id="259" r:id="R3d7a4ef2869e4d75"/>
    <p:sldId xmlns:r="http://schemas.openxmlformats.org/officeDocument/2006/relationships" id="260" r:id="Rdb6e4f04df09442e"/>
    <p:sldId xmlns:r="http://schemas.openxmlformats.org/officeDocument/2006/relationships" id="261" r:id="R6301f131d3084ba1"/>
    <p:sldId xmlns:r="http://schemas.openxmlformats.org/officeDocument/2006/relationships" id="262" r:id="Re3617b772e884d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af6a1b35854bde" /><Relationship Type="http://schemas.openxmlformats.org/officeDocument/2006/relationships/slide" Target="/ppt/slides/slide1.xml" Id="R3a4479d047b3463d" /><Relationship Type="http://schemas.openxmlformats.org/officeDocument/2006/relationships/slide" Target="/ppt/slides/slide2.xml" Id="R2f77f43fa1db4256" /><Relationship Type="http://schemas.openxmlformats.org/officeDocument/2006/relationships/slide" Target="/ppt/slides/slide3.xml" Id="R252e21fa239047f4" /><Relationship Type="http://schemas.openxmlformats.org/officeDocument/2006/relationships/slide" Target="/ppt/slides/slide4.xml" Id="R3d7a4ef2869e4d75" /><Relationship Type="http://schemas.openxmlformats.org/officeDocument/2006/relationships/slide" Target="/ppt/slides/slide5.xml" Id="Rdb6e4f04df09442e" /><Relationship Type="http://schemas.openxmlformats.org/officeDocument/2006/relationships/slide" Target="/ppt/slides/slide6.xml" Id="R6301f131d3084ba1" /><Relationship Type="http://schemas.openxmlformats.org/officeDocument/2006/relationships/slide" Target="/ppt/slides/slide7.xml" Id="Re3617b772e884d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5d0e39b9af46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eb935911f4ab9" /><Relationship Type="http://schemas.openxmlformats.org/officeDocument/2006/relationships/theme" Target="/ppt/slideMasters/theme/theme1.xml" Id="R10b13427a9e449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deb935911f4a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a23e6a8174f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b5b43fe924b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aff40661043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1cac29e3a4d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24e3ce17244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944f449c642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16513139045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SEVES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SEVES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184 211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SÆVES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Solfjellshøgda 22B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926 147 528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SEVES HOLDING AS</a:t>
            </a:r>
          </a:p>
        </p:txBody>
      </p:sp>
    </p:spTree>
  </p:cSld>
  <p:clrMapOvr>
    <a:masterClrMapping xmlns:a="http://schemas.openxmlformats.org/drawingml/2006/main"/>
  </p:clrMapOvr>
</p:sld>
</file>