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972835429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7a25f66d494252"/>
  </p:sldMasterIdLst>
  <p:sldIdLst>
    <p:sldId xmlns:r="http://schemas.openxmlformats.org/officeDocument/2006/relationships" id="256" r:id="R6a42285b001149ea"/>
    <p:sldId xmlns:r="http://schemas.openxmlformats.org/officeDocument/2006/relationships" id="257" r:id="Rd2499df950a34155"/>
    <p:sldId xmlns:r="http://schemas.openxmlformats.org/officeDocument/2006/relationships" id="258" r:id="R29ece55cfe474e8e"/>
    <p:sldId xmlns:r="http://schemas.openxmlformats.org/officeDocument/2006/relationships" id="259" r:id="R1b53bc5db4a04ba3"/>
    <p:sldId xmlns:r="http://schemas.openxmlformats.org/officeDocument/2006/relationships" id="260" r:id="R7141598464394bf2"/>
    <p:sldId xmlns:r="http://schemas.openxmlformats.org/officeDocument/2006/relationships" id="261" r:id="R83cd186ee4354b2b"/>
    <p:sldId xmlns:r="http://schemas.openxmlformats.org/officeDocument/2006/relationships" id="262" r:id="Rc371f398cb17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7a25f66d494252" /><Relationship Type="http://schemas.openxmlformats.org/officeDocument/2006/relationships/slide" Target="/ppt/slides/slide1.xml" Id="R6a42285b001149ea" /><Relationship Type="http://schemas.openxmlformats.org/officeDocument/2006/relationships/slide" Target="/ppt/slides/slide2.xml" Id="Rd2499df950a34155" /><Relationship Type="http://schemas.openxmlformats.org/officeDocument/2006/relationships/slide" Target="/ppt/slides/slide3.xml" Id="R29ece55cfe474e8e" /><Relationship Type="http://schemas.openxmlformats.org/officeDocument/2006/relationships/slide" Target="/ppt/slides/slide4.xml" Id="R1b53bc5db4a04ba3" /><Relationship Type="http://schemas.openxmlformats.org/officeDocument/2006/relationships/slide" Target="/ppt/slides/slide5.xml" Id="R7141598464394bf2" /><Relationship Type="http://schemas.openxmlformats.org/officeDocument/2006/relationships/slide" Target="/ppt/slides/slide6.xml" Id="R83cd186ee4354b2b" /><Relationship Type="http://schemas.openxmlformats.org/officeDocument/2006/relationships/slide" Target="/ppt/slides/slide7.xml" Id="Rc371f398cb17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df34bec52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9991caf994b89" /><Relationship Type="http://schemas.openxmlformats.org/officeDocument/2006/relationships/theme" Target="/ppt/slideMasters/theme/theme1.xml" Id="R09661d174706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9991caf99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25fef132b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bed45f55b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8ee75791f4c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d647b85c2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0a6fa3eb2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27b6f7bcc44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bc48d92ba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BLACKBIRD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BLACKBIRD KAPITAL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426 921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Myrvollveien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926 149 636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BLACKBIRD KAPITAL AS</a:t>
            </a:r>
          </a:p>
        </p:txBody>
      </p:sp>
    </p:spTree>
  </p:cSld>
  <p:clrMapOvr>
    <a:masterClrMapping xmlns:a="http://schemas.openxmlformats.org/drawingml/2006/main"/>
  </p:clrMapOvr>
</p:sld>
</file>