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e6c950bfb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c80b836acc4218"/>
  </p:sldMasterIdLst>
  <p:sldIdLst>
    <p:sldId xmlns:r="http://schemas.openxmlformats.org/officeDocument/2006/relationships" id="256" r:id="R60c572e642354b06"/>
    <p:sldId xmlns:r="http://schemas.openxmlformats.org/officeDocument/2006/relationships" id="257" r:id="Rb1296965f94b44c3"/>
    <p:sldId xmlns:r="http://schemas.openxmlformats.org/officeDocument/2006/relationships" id="258" r:id="Rf40db61e87be4542"/>
    <p:sldId xmlns:r="http://schemas.openxmlformats.org/officeDocument/2006/relationships" id="259" r:id="R3a3b865e1d73441c"/>
    <p:sldId xmlns:r="http://schemas.openxmlformats.org/officeDocument/2006/relationships" id="260" r:id="Rd4a16bd15b6c4a10"/>
    <p:sldId xmlns:r="http://schemas.openxmlformats.org/officeDocument/2006/relationships" id="261" r:id="Rd917eeb1125a4a84"/>
    <p:sldId xmlns:r="http://schemas.openxmlformats.org/officeDocument/2006/relationships" id="262" r:id="R998e537d853743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80b836acc4218" /><Relationship Type="http://schemas.openxmlformats.org/officeDocument/2006/relationships/slide" Target="/ppt/slides/slide1.xml" Id="R60c572e642354b06" /><Relationship Type="http://schemas.openxmlformats.org/officeDocument/2006/relationships/slide" Target="/ppt/slides/slide2.xml" Id="Rb1296965f94b44c3" /><Relationship Type="http://schemas.openxmlformats.org/officeDocument/2006/relationships/slide" Target="/ppt/slides/slide3.xml" Id="Rf40db61e87be4542" /><Relationship Type="http://schemas.openxmlformats.org/officeDocument/2006/relationships/slide" Target="/ppt/slides/slide4.xml" Id="R3a3b865e1d73441c" /><Relationship Type="http://schemas.openxmlformats.org/officeDocument/2006/relationships/slide" Target="/ppt/slides/slide5.xml" Id="Rd4a16bd15b6c4a10" /><Relationship Type="http://schemas.openxmlformats.org/officeDocument/2006/relationships/slide" Target="/ppt/slides/slide6.xml" Id="Rd917eeb1125a4a84" /><Relationship Type="http://schemas.openxmlformats.org/officeDocument/2006/relationships/slide" Target="/ppt/slides/slide7.xml" Id="R998e537d853743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0173b0c3f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7655356c74dcb" /><Relationship Type="http://schemas.openxmlformats.org/officeDocument/2006/relationships/theme" Target="/ppt/slideMasters/theme/theme1.xml" Id="Rd56a5893a39d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7655356c7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d3e97ae454b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10113e5ea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96edc2d19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b44c2864e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f4f3f5020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66e061815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585b34a6a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ANKILL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ØYSTEIN ANKILL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Brit Ankill, Reinslettveien 90B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926 156 187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