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81fb3b687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153ab554a4a77"/>
  </p:sldMasterIdLst>
  <p:sldIdLst>
    <p:sldId xmlns:r="http://schemas.openxmlformats.org/officeDocument/2006/relationships" id="256" r:id="Rfd86d7ecc9344a9a"/>
    <p:sldId xmlns:r="http://schemas.openxmlformats.org/officeDocument/2006/relationships" id="257" r:id="R2202362186294320"/>
    <p:sldId xmlns:r="http://schemas.openxmlformats.org/officeDocument/2006/relationships" id="258" r:id="Re56bd97f811b45cd"/>
    <p:sldId xmlns:r="http://schemas.openxmlformats.org/officeDocument/2006/relationships" id="259" r:id="Rf6c511cb1ee94f19"/>
    <p:sldId xmlns:r="http://schemas.openxmlformats.org/officeDocument/2006/relationships" id="260" r:id="R925c29c1e4c240e7"/>
    <p:sldId xmlns:r="http://schemas.openxmlformats.org/officeDocument/2006/relationships" id="261" r:id="R4b7a497d97f84d96"/>
    <p:sldId xmlns:r="http://schemas.openxmlformats.org/officeDocument/2006/relationships" id="262" r:id="Rd0036a9d8e55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153ab554a4a77" /><Relationship Type="http://schemas.openxmlformats.org/officeDocument/2006/relationships/slide" Target="/ppt/slides/slide1.xml" Id="Rfd86d7ecc9344a9a" /><Relationship Type="http://schemas.openxmlformats.org/officeDocument/2006/relationships/slide" Target="/ppt/slides/slide2.xml" Id="R2202362186294320" /><Relationship Type="http://schemas.openxmlformats.org/officeDocument/2006/relationships/slide" Target="/ppt/slides/slide3.xml" Id="Re56bd97f811b45cd" /><Relationship Type="http://schemas.openxmlformats.org/officeDocument/2006/relationships/slide" Target="/ppt/slides/slide4.xml" Id="Rf6c511cb1ee94f19" /><Relationship Type="http://schemas.openxmlformats.org/officeDocument/2006/relationships/slide" Target="/ppt/slides/slide5.xml" Id="R925c29c1e4c240e7" /><Relationship Type="http://schemas.openxmlformats.org/officeDocument/2006/relationships/slide" Target="/ppt/slides/slide6.xml" Id="R4b7a497d97f84d96" /><Relationship Type="http://schemas.openxmlformats.org/officeDocument/2006/relationships/slide" Target="/ppt/slides/slide7.xml" Id="Rd0036a9d8e55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4637fbe41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59ae777a44cf" /><Relationship Type="http://schemas.openxmlformats.org/officeDocument/2006/relationships/theme" Target="/ppt/slideMasters/theme/theme1.xml" Id="R81e747702de5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759ae777a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d00aeb3d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ed8c196f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a9cdb1ea5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20c7f597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a5986953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e95e8c01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71c2c1c6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