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d0f4372ee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201721e4c4581"/>
  </p:sldMasterIdLst>
  <p:sldIdLst>
    <p:sldId xmlns:r="http://schemas.openxmlformats.org/officeDocument/2006/relationships" id="256" r:id="R6f03377a4d554645"/>
    <p:sldId xmlns:r="http://schemas.openxmlformats.org/officeDocument/2006/relationships" id="257" r:id="Rc9c7f776ac674cfb"/>
    <p:sldId xmlns:r="http://schemas.openxmlformats.org/officeDocument/2006/relationships" id="258" r:id="R75f1248835ee4b92"/>
    <p:sldId xmlns:r="http://schemas.openxmlformats.org/officeDocument/2006/relationships" id="259" r:id="Ra89e69ea72444c86"/>
    <p:sldId xmlns:r="http://schemas.openxmlformats.org/officeDocument/2006/relationships" id="260" r:id="R03a189d57c5d408f"/>
    <p:sldId xmlns:r="http://schemas.openxmlformats.org/officeDocument/2006/relationships" id="261" r:id="R6eff75f5b1b94b5d"/>
    <p:sldId xmlns:r="http://schemas.openxmlformats.org/officeDocument/2006/relationships" id="262" r:id="Rd5ba9cffa5b9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201721e4c4581" /><Relationship Type="http://schemas.openxmlformats.org/officeDocument/2006/relationships/slide" Target="/ppt/slides/slide1.xml" Id="R6f03377a4d554645" /><Relationship Type="http://schemas.openxmlformats.org/officeDocument/2006/relationships/slide" Target="/ppt/slides/slide2.xml" Id="Rc9c7f776ac674cfb" /><Relationship Type="http://schemas.openxmlformats.org/officeDocument/2006/relationships/slide" Target="/ppt/slides/slide3.xml" Id="R75f1248835ee4b92" /><Relationship Type="http://schemas.openxmlformats.org/officeDocument/2006/relationships/slide" Target="/ppt/slides/slide4.xml" Id="Ra89e69ea72444c86" /><Relationship Type="http://schemas.openxmlformats.org/officeDocument/2006/relationships/slide" Target="/ppt/slides/slide5.xml" Id="R03a189d57c5d408f" /><Relationship Type="http://schemas.openxmlformats.org/officeDocument/2006/relationships/slide" Target="/ppt/slides/slide6.xml" Id="R6eff75f5b1b94b5d" /><Relationship Type="http://schemas.openxmlformats.org/officeDocument/2006/relationships/slide" Target="/ppt/slides/slide7.xml" Id="Rd5ba9cffa5b9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3e370b226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b1656a8c48ed" /><Relationship Type="http://schemas.openxmlformats.org/officeDocument/2006/relationships/theme" Target="/ppt/slideMasters/theme/theme1.xml" Id="R069bca4a5816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7b1656a8c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af76ec6b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6aeca17b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251f5494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56769e4e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d8413d625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9ecc35e5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82cef867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