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d2550ebdea45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fd456f886b4a54"/>
  </p:sldMasterIdLst>
  <p:sldIdLst>
    <p:sldId xmlns:r="http://schemas.openxmlformats.org/officeDocument/2006/relationships" id="256" r:id="Raa8e5df6325c4e83"/>
    <p:sldId xmlns:r="http://schemas.openxmlformats.org/officeDocument/2006/relationships" id="257" r:id="R7812766b8c4244a8"/>
    <p:sldId xmlns:r="http://schemas.openxmlformats.org/officeDocument/2006/relationships" id="258" r:id="Rf7092a0c322c4f88"/>
    <p:sldId xmlns:r="http://schemas.openxmlformats.org/officeDocument/2006/relationships" id="259" r:id="R6fe1b76ce4b94600"/>
    <p:sldId xmlns:r="http://schemas.openxmlformats.org/officeDocument/2006/relationships" id="260" r:id="R929da7855d4040e5"/>
    <p:sldId xmlns:r="http://schemas.openxmlformats.org/officeDocument/2006/relationships" id="261" r:id="Rbdaa2ab3f69846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d456f886b4a54" /><Relationship Type="http://schemas.openxmlformats.org/officeDocument/2006/relationships/slide" Target="/ppt/slides/slide1.xml" Id="Raa8e5df6325c4e83" /><Relationship Type="http://schemas.openxmlformats.org/officeDocument/2006/relationships/slide" Target="/ppt/slides/slide2.xml" Id="R7812766b8c4244a8" /><Relationship Type="http://schemas.openxmlformats.org/officeDocument/2006/relationships/slide" Target="/ppt/slides/slide3.xml" Id="Rf7092a0c322c4f88" /><Relationship Type="http://schemas.openxmlformats.org/officeDocument/2006/relationships/slide" Target="/ppt/slides/slide4.xml" Id="R6fe1b76ce4b94600" /><Relationship Type="http://schemas.openxmlformats.org/officeDocument/2006/relationships/slide" Target="/ppt/slides/slide5.xml" Id="R929da7855d4040e5" /><Relationship Type="http://schemas.openxmlformats.org/officeDocument/2006/relationships/slide" Target="/ppt/slides/slide6.xml" Id="Rbdaa2ab3f69846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eff9703cf4c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b520235fc4692" /><Relationship Type="http://schemas.openxmlformats.org/officeDocument/2006/relationships/theme" Target="/ppt/slideMasters/theme/theme1.xml" Id="Rf3845d0c49c846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6b520235fc46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941bf0cb948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f7310c64d45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9bb05005746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b4b6e0b9543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e54deb00b42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5f25e081748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TY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TY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−436 059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30 719 256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30 724 881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Flying Elephant AS, Munkedamsveien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926 167 022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