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6c229a70d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0f75a48644af7"/>
  </p:sldMasterIdLst>
  <p:sldIdLst>
    <p:sldId xmlns:r="http://schemas.openxmlformats.org/officeDocument/2006/relationships" id="256" r:id="R2151fc1394ac445c"/>
    <p:sldId xmlns:r="http://schemas.openxmlformats.org/officeDocument/2006/relationships" id="257" r:id="R25c9450e0d624c54"/>
    <p:sldId xmlns:r="http://schemas.openxmlformats.org/officeDocument/2006/relationships" id="258" r:id="R1baefe3681614d72"/>
    <p:sldId xmlns:r="http://schemas.openxmlformats.org/officeDocument/2006/relationships" id="259" r:id="Rfd79aee61c924e20"/>
    <p:sldId xmlns:r="http://schemas.openxmlformats.org/officeDocument/2006/relationships" id="260" r:id="Rad1607b6c8254357"/>
    <p:sldId xmlns:r="http://schemas.openxmlformats.org/officeDocument/2006/relationships" id="261" r:id="Ra3d435fe31264a9b"/>
    <p:sldId xmlns:r="http://schemas.openxmlformats.org/officeDocument/2006/relationships" id="262" r:id="R0ffec4f0002a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0f75a48644af7" /><Relationship Type="http://schemas.openxmlformats.org/officeDocument/2006/relationships/slide" Target="/ppt/slides/slide1.xml" Id="R2151fc1394ac445c" /><Relationship Type="http://schemas.openxmlformats.org/officeDocument/2006/relationships/slide" Target="/ppt/slides/slide2.xml" Id="R25c9450e0d624c54" /><Relationship Type="http://schemas.openxmlformats.org/officeDocument/2006/relationships/slide" Target="/ppt/slides/slide3.xml" Id="R1baefe3681614d72" /><Relationship Type="http://schemas.openxmlformats.org/officeDocument/2006/relationships/slide" Target="/ppt/slides/slide4.xml" Id="Rfd79aee61c924e20" /><Relationship Type="http://schemas.openxmlformats.org/officeDocument/2006/relationships/slide" Target="/ppt/slides/slide5.xml" Id="Rad1607b6c8254357" /><Relationship Type="http://schemas.openxmlformats.org/officeDocument/2006/relationships/slide" Target="/ppt/slides/slide6.xml" Id="Ra3d435fe31264a9b" /><Relationship Type="http://schemas.openxmlformats.org/officeDocument/2006/relationships/slide" Target="/ppt/slides/slide7.xml" Id="R0ffec4f0002a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80f326e4f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9dc86cfd44d6c" /><Relationship Type="http://schemas.openxmlformats.org/officeDocument/2006/relationships/theme" Target="/ppt/slideMasters/theme/theme1.xml" Id="R28b17d39bbb5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9dc86cfd4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46d062bc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68c6eb642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379cdda6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3f8294f9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5005d56bf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5c6089166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a0941ef9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FURSETH LIADAL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Tord Furseth Liadal, Liadalsvegen 886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