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5d9168686147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eebe95287242b8"/>
  </p:sldMasterIdLst>
  <p:sldIdLst>
    <p:sldId xmlns:r="http://schemas.openxmlformats.org/officeDocument/2006/relationships" id="256" r:id="R5fa6137bfd4a4bd5"/>
    <p:sldId xmlns:r="http://schemas.openxmlformats.org/officeDocument/2006/relationships" id="257" r:id="Raa4c06382a6d45af"/>
    <p:sldId xmlns:r="http://schemas.openxmlformats.org/officeDocument/2006/relationships" id="258" r:id="R02b54a3a14864adb"/>
    <p:sldId xmlns:r="http://schemas.openxmlformats.org/officeDocument/2006/relationships" id="259" r:id="Rcd89afa980e444ec"/>
    <p:sldId xmlns:r="http://schemas.openxmlformats.org/officeDocument/2006/relationships" id="260" r:id="R89fa427bae1b43f2"/>
    <p:sldId xmlns:r="http://schemas.openxmlformats.org/officeDocument/2006/relationships" id="261" r:id="R1083cc55933142b5"/>
    <p:sldId xmlns:r="http://schemas.openxmlformats.org/officeDocument/2006/relationships" id="262" r:id="R8a475b9ac51745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eebe95287242b8" /><Relationship Type="http://schemas.openxmlformats.org/officeDocument/2006/relationships/slide" Target="/ppt/slides/slide1.xml" Id="R5fa6137bfd4a4bd5" /><Relationship Type="http://schemas.openxmlformats.org/officeDocument/2006/relationships/slide" Target="/ppt/slides/slide2.xml" Id="Raa4c06382a6d45af" /><Relationship Type="http://schemas.openxmlformats.org/officeDocument/2006/relationships/slide" Target="/ppt/slides/slide3.xml" Id="R02b54a3a14864adb" /><Relationship Type="http://schemas.openxmlformats.org/officeDocument/2006/relationships/slide" Target="/ppt/slides/slide4.xml" Id="Rcd89afa980e444ec" /><Relationship Type="http://schemas.openxmlformats.org/officeDocument/2006/relationships/slide" Target="/ppt/slides/slide5.xml" Id="R89fa427bae1b43f2" /><Relationship Type="http://schemas.openxmlformats.org/officeDocument/2006/relationships/slide" Target="/ppt/slides/slide6.xml" Id="R1083cc55933142b5" /><Relationship Type="http://schemas.openxmlformats.org/officeDocument/2006/relationships/slide" Target="/ppt/slides/slide7.xml" Id="R8a475b9ac51745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4a1feeec046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c1de60e164049" /><Relationship Type="http://schemas.openxmlformats.org/officeDocument/2006/relationships/theme" Target="/ppt/slideMasters/theme/theme1.xml" Id="R3784d3c4fdba42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3c1de60e1640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99d06510e45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30909febf4d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0bb2e29704d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1dad05ab84f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031bdb00546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45525834c41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a63a5e96248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KORI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2 581 395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7 903 470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7 975 435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 RØRLIEN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Amundsens vei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926 171 100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KORI AS</a:t>
            </a:r>
          </a:p>
        </p:txBody>
      </p:sp>
    </p:spTree>
  </p:cSld>
  <p:clrMapOvr>
    <a:masterClrMapping xmlns:a="http://schemas.openxmlformats.org/drawingml/2006/main"/>
  </p:clrMapOvr>
</p:sld>
</file>