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946511573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137f73ccc483d"/>
  </p:sldMasterIdLst>
  <p:sldIdLst>
    <p:sldId xmlns:r="http://schemas.openxmlformats.org/officeDocument/2006/relationships" id="256" r:id="Rb421fed33b16421e"/>
    <p:sldId xmlns:r="http://schemas.openxmlformats.org/officeDocument/2006/relationships" id="257" r:id="Rae9c4279601b4b4f"/>
    <p:sldId xmlns:r="http://schemas.openxmlformats.org/officeDocument/2006/relationships" id="258" r:id="R09fcabbb3aed43e7"/>
    <p:sldId xmlns:r="http://schemas.openxmlformats.org/officeDocument/2006/relationships" id="259" r:id="R0c079a70c7944f20"/>
    <p:sldId xmlns:r="http://schemas.openxmlformats.org/officeDocument/2006/relationships" id="260" r:id="Rc4932eb8c25741b3"/>
    <p:sldId xmlns:r="http://schemas.openxmlformats.org/officeDocument/2006/relationships" id="261" r:id="R737369ff472a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137f73ccc483d" /><Relationship Type="http://schemas.openxmlformats.org/officeDocument/2006/relationships/slide" Target="/ppt/slides/slide1.xml" Id="Rb421fed33b16421e" /><Relationship Type="http://schemas.openxmlformats.org/officeDocument/2006/relationships/slide" Target="/ppt/slides/slide2.xml" Id="Rae9c4279601b4b4f" /><Relationship Type="http://schemas.openxmlformats.org/officeDocument/2006/relationships/slide" Target="/ppt/slides/slide3.xml" Id="R09fcabbb3aed43e7" /><Relationship Type="http://schemas.openxmlformats.org/officeDocument/2006/relationships/slide" Target="/ppt/slides/slide4.xml" Id="R0c079a70c7944f20" /><Relationship Type="http://schemas.openxmlformats.org/officeDocument/2006/relationships/slide" Target="/ppt/slides/slide5.xml" Id="Rc4932eb8c25741b3" /><Relationship Type="http://schemas.openxmlformats.org/officeDocument/2006/relationships/slide" Target="/ppt/slides/slide6.xml" Id="R737369ff472a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3ce5cf79f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840868c14771" /><Relationship Type="http://schemas.openxmlformats.org/officeDocument/2006/relationships/theme" Target="/ppt/slideMasters/theme/theme1.xml" Id="R2187ab384da3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9840868c1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7f68b510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6f889781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bad274d6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ef303a59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57bc219d8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5abcf94e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