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29e4ca864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5d6013c7d4151"/>
  </p:sldMasterIdLst>
  <p:sldIdLst>
    <p:sldId xmlns:r="http://schemas.openxmlformats.org/officeDocument/2006/relationships" id="256" r:id="Rb8992716ce304bb6"/>
    <p:sldId xmlns:r="http://schemas.openxmlformats.org/officeDocument/2006/relationships" id="257" r:id="Rb91f64c70e6f48bf"/>
    <p:sldId xmlns:r="http://schemas.openxmlformats.org/officeDocument/2006/relationships" id="258" r:id="Ra7a89223e1e04659"/>
    <p:sldId xmlns:r="http://schemas.openxmlformats.org/officeDocument/2006/relationships" id="259" r:id="Ra1634be1e0434a56"/>
    <p:sldId xmlns:r="http://schemas.openxmlformats.org/officeDocument/2006/relationships" id="260" r:id="R1900b35ac35a4943"/>
    <p:sldId xmlns:r="http://schemas.openxmlformats.org/officeDocument/2006/relationships" id="261" r:id="R0238e04cd5534aab"/>
    <p:sldId xmlns:r="http://schemas.openxmlformats.org/officeDocument/2006/relationships" id="262" r:id="Rabc01b5d4fd2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5d6013c7d4151" /><Relationship Type="http://schemas.openxmlformats.org/officeDocument/2006/relationships/slide" Target="/ppt/slides/slide1.xml" Id="Rb8992716ce304bb6" /><Relationship Type="http://schemas.openxmlformats.org/officeDocument/2006/relationships/slide" Target="/ppt/slides/slide2.xml" Id="Rb91f64c70e6f48bf" /><Relationship Type="http://schemas.openxmlformats.org/officeDocument/2006/relationships/slide" Target="/ppt/slides/slide3.xml" Id="Ra7a89223e1e04659" /><Relationship Type="http://schemas.openxmlformats.org/officeDocument/2006/relationships/slide" Target="/ppt/slides/slide4.xml" Id="Ra1634be1e0434a56" /><Relationship Type="http://schemas.openxmlformats.org/officeDocument/2006/relationships/slide" Target="/ppt/slides/slide5.xml" Id="R1900b35ac35a4943" /><Relationship Type="http://schemas.openxmlformats.org/officeDocument/2006/relationships/slide" Target="/ppt/slides/slide6.xml" Id="R0238e04cd5534aab" /><Relationship Type="http://schemas.openxmlformats.org/officeDocument/2006/relationships/slide" Target="/ppt/slides/slide7.xml" Id="Rabc01b5d4fd2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adb8de39e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d91cd9f44d46" /><Relationship Type="http://schemas.openxmlformats.org/officeDocument/2006/relationships/theme" Target="/ppt/slideMasters/theme/theme1.xml" Id="R905c73313fb9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5d91cd9f4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f95230e74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565c00ec7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ad1e5ea9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4efe4204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7adfa0cc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507222f0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9837b623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