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487656da8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dfba2958042da"/>
  </p:sldMasterIdLst>
  <p:sldIdLst>
    <p:sldId xmlns:r="http://schemas.openxmlformats.org/officeDocument/2006/relationships" id="256" r:id="R860ff507b5e54ec2"/>
    <p:sldId xmlns:r="http://schemas.openxmlformats.org/officeDocument/2006/relationships" id="257" r:id="Re997948cfb834a32"/>
    <p:sldId xmlns:r="http://schemas.openxmlformats.org/officeDocument/2006/relationships" id="258" r:id="R16421da833e24ff8"/>
    <p:sldId xmlns:r="http://schemas.openxmlformats.org/officeDocument/2006/relationships" id="259" r:id="Rabb930b3f2474bf3"/>
    <p:sldId xmlns:r="http://schemas.openxmlformats.org/officeDocument/2006/relationships" id="260" r:id="Rd8dc8a22dfb642ef"/>
    <p:sldId xmlns:r="http://schemas.openxmlformats.org/officeDocument/2006/relationships" id="261" r:id="Rb8ad9dea57164d9d"/>
    <p:sldId xmlns:r="http://schemas.openxmlformats.org/officeDocument/2006/relationships" id="262" r:id="R5256f8fc9d7b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dfba2958042da" /><Relationship Type="http://schemas.openxmlformats.org/officeDocument/2006/relationships/slide" Target="/ppt/slides/slide1.xml" Id="R860ff507b5e54ec2" /><Relationship Type="http://schemas.openxmlformats.org/officeDocument/2006/relationships/slide" Target="/ppt/slides/slide2.xml" Id="Re997948cfb834a32" /><Relationship Type="http://schemas.openxmlformats.org/officeDocument/2006/relationships/slide" Target="/ppt/slides/slide3.xml" Id="R16421da833e24ff8" /><Relationship Type="http://schemas.openxmlformats.org/officeDocument/2006/relationships/slide" Target="/ppt/slides/slide4.xml" Id="Rabb930b3f2474bf3" /><Relationship Type="http://schemas.openxmlformats.org/officeDocument/2006/relationships/slide" Target="/ppt/slides/slide5.xml" Id="Rd8dc8a22dfb642ef" /><Relationship Type="http://schemas.openxmlformats.org/officeDocument/2006/relationships/slide" Target="/ppt/slides/slide6.xml" Id="Rb8ad9dea57164d9d" /><Relationship Type="http://schemas.openxmlformats.org/officeDocument/2006/relationships/slide" Target="/ppt/slides/slide7.xml" Id="R5256f8fc9d7b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58eee3acc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d0edda564890" /><Relationship Type="http://schemas.openxmlformats.org/officeDocument/2006/relationships/theme" Target="/ppt/slideMasters/theme/theme1.xml" Id="Rcfde08bf627a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2d0edda56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89c10000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c1450a1bc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425e2d5c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477a401e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b536b58f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ab2c7bc5b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49e972050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TANGENS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TANGENS HOLDING AS ble etablert [år] og holder til i Fiskarstrand.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974 050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TANGEN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KARIN TANGEN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Endrehaugen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6035 Fiskarstrand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