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d3bc72d81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913e824a9423f"/>
  </p:sldMasterIdLst>
  <p:sldIdLst>
    <p:sldId xmlns:r="http://schemas.openxmlformats.org/officeDocument/2006/relationships" id="256" r:id="Rc70503cc1fa24338"/>
    <p:sldId xmlns:r="http://schemas.openxmlformats.org/officeDocument/2006/relationships" id="257" r:id="R7a8140b24aa140a8"/>
    <p:sldId xmlns:r="http://schemas.openxmlformats.org/officeDocument/2006/relationships" id="258" r:id="Rb0626d35e02e4035"/>
    <p:sldId xmlns:r="http://schemas.openxmlformats.org/officeDocument/2006/relationships" id="259" r:id="R21d9e2f7c79542f4"/>
    <p:sldId xmlns:r="http://schemas.openxmlformats.org/officeDocument/2006/relationships" id="260" r:id="R5fe346f787d14dd4"/>
    <p:sldId xmlns:r="http://schemas.openxmlformats.org/officeDocument/2006/relationships" id="261" r:id="R05cad6d8ac4b408a"/>
    <p:sldId xmlns:r="http://schemas.openxmlformats.org/officeDocument/2006/relationships" id="262" r:id="Rbb7d9dcbff8a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913e824a9423f" /><Relationship Type="http://schemas.openxmlformats.org/officeDocument/2006/relationships/slide" Target="/ppt/slides/slide1.xml" Id="Rc70503cc1fa24338" /><Relationship Type="http://schemas.openxmlformats.org/officeDocument/2006/relationships/slide" Target="/ppt/slides/slide2.xml" Id="R7a8140b24aa140a8" /><Relationship Type="http://schemas.openxmlformats.org/officeDocument/2006/relationships/slide" Target="/ppt/slides/slide3.xml" Id="Rb0626d35e02e4035" /><Relationship Type="http://schemas.openxmlformats.org/officeDocument/2006/relationships/slide" Target="/ppt/slides/slide4.xml" Id="R21d9e2f7c79542f4" /><Relationship Type="http://schemas.openxmlformats.org/officeDocument/2006/relationships/slide" Target="/ppt/slides/slide5.xml" Id="R5fe346f787d14dd4" /><Relationship Type="http://schemas.openxmlformats.org/officeDocument/2006/relationships/slide" Target="/ppt/slides/slide6.xml" Id="R05cad6d8ac4b408a" /><Relationship Type="http://schemas.openxmlformats.org/officeDocument/2006/relationships/slide" Target="/ppt/slides/slide7.xml" Id="Rbb7d9dcbff8a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d6c236074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95d84c48403f" /><Relationship Type="http://schemas.openxmlformats.org/officeDocument/2006/relationships/theme" Target="/ppt/slideMasters/theme/theme1.xml" Id="R3b8d15dba706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895d84c48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be205455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a57bcf7eb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ac5d02bd4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1862a902c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d0ce46ea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a090b8c3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9229cb30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SUSTAINABILITY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