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31d94cc46c4a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c03ce5e80a473f"/>
  </p:sldMasterIdLst>
  <p:sldIdLst>
    <p:sldId xmlns:r="http://schemas.openxmlformats.org/officeDocument/2006/relationships" id="256" r:id="Rd7759cab708a4199"/>
    <p:sldId xmlns:r="http://schemas.openxmlformats.org/officeDocument/2006/relationships" id="257" r:id="Ra4bf39ffa24043bf"/>
    <p:sldId xmlns:r="http://schemas.openxmlformats.org/officeDocument/2006/relationships" id="258" r:id="Rfd79634b958749d5"/>
    <p:sldId xmlns:r="http://schemas.openxmlformats.org/officeDocument/2006/relationships" id="259" r:id="R336855a66c99429a"/>
    <p:sldId xmlns:r="http://schemas.openxmlformats.org/officeDocument/2006/relationships" id="260" r:id="R4ebc72996d9a44d2"/>
    <p:sldId xmlns:r="http://schemas.openxmlformats.org/officeDocument/2006/relationships" id="261" r:id="Rddb9c580a0784977"/>
    <p:sldId xmlns:r="http://schemas.openxmlformats.org/officeDocument/2006/relationships" id="262" r:id="R86c9ebd1ee6848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c03ce5e80a473f" /><Relationship Type="http://schemas.openxmlformats.org/officeDocument/2006/relationships/slide" Target="/ppt/slides/slide1.xml" Id="Rd7759cab708a4199" /><Relationship Type="http://schemas.openxmlformats.org/officeDocument/2006/relationships/slide" Target="/ppt/slides/slide2.xml" Id="Ra4bf39ffa24043bf" /><Relationship Type="http://schemas.openxmlformats.org/officeDocument/2006/relationships/slide" Target="/ppt/slides/slide3.xml" Id="Rfd79634b958749d5" /><Relationship Type="http://schemas.openxmlformats.org/officeDocument/2006/relationships/slide" Target="/ppt/slides/slide4.xml" Id="R336855a66c99429a" /><Relationship Type="http://schemas.openxmlformats.org/officeDocument/2006/relationships/slide" Target="/ppt/slides/slide5.xml" Id="R4ebc72996d9a44d2" /><Relationship Type="http://schemas.openxmlformats.org/officeDocument/2006/relationships/slide" Target="/ppt/slides/slide6.xml" Id="Rddb9c580a0784977" /><Relationship Type="http://schemas.openxmlformats.org/officeDocument/2006/relationships/slide" Target="/ppt/slides/slide7.xml" Id="R86c9ebd1ee6848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03b3bb017c41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8415627274bb0" /><Relationship Type="http://schemas.openxmlformats.org/officeDocument/2006/relationships/theme" Target="/ppt/slideMasters/theme/theme1.xml" Id="R59eef863fc0b4c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c8415627274b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8d0c2e07045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282b40720646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b54645750f42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021bbe1bba44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4ec21bcfd42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1ed70fe7f40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ff33ef8b741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AUSTGULEN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AUSTGULEN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AUSTGULEN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AUSTGULEN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AUSTGULEN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AUSTGULEN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AUSTGULEN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 HELGESEN AUSTGULEN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AUSTGULEN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Svoldergata 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926 188 623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AUSTGULEN CAPITAL AS</a:t>
            </a:r>
          </a:p>
        </p:txBody>
      </p:sp>
    </p:spTree>
  </p:cSld>
  <p:clrMapOvr>
    <a:masterClrMapping xmlns:a="http://schemas.openxmlformats.org/drawingml/2006/main"/>
  </p:clrMapOvr>
</p:sld>
</file>