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09622fb27a44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c8a31c1a5b4f71"/>
  </p:sldMasterIdLst>
  <p:sldIdLst>
    <p:sldId xmlns:r="http://schemas.openxmlformats.org/officeDocument/2006/relationships" id="256" r:id="Rd0f57a9b447c4284"/>
    <p:sldId xmlns:r="http://schemas.openxmlformats.org/officeDocument/2006/relationships" id="257" r:id="Rba431c98fffe4373"/>
    <p:sldId xmlns:r="http://schemas.openxmlformats.org/officeDocument/2006/relationships" id="258" r:id="R68ce670be19546b7"/>
    <p:sldId xmlns:r="http://schemas.openxmlformats.org/officeDocument/2006/relationships" id="259" r:id="Rcc865917c7094146"/>
    <p:sldId xmlns:r="http://schemas.openxmlformats.org/officeDocument/2006/relationships" id="260" r:id="Rbd12b8e046b5473d"/>
    <p:sldId xmlns:r="http://schemas.openxmlformats.org/officeDocument/2006/relationships" id="261" r:id="R7f82968a09ba4cdf"/>
    <p:sldId xmlns:r="http://schemas.openxmlformats.org/officeDocument/2006/relationships" id="262" r:id="R927e5b76ca2346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8a31c1a5b4f71" /><Relationship Type="http://schemas.openxmlformats.org/officeDocument/2006/relationships/slide" Target="/ppt/slides/slide1.xml" Id="Rd0f57a9b447c4284" /><Relationship Type="http://schemas.openxmlformats.org/officeDocument/2006/relationships/slide" Target="/ppt/slides/slide2.xml" Id="Rba431c98fffe4373" /><Relationship Type="http://schemas.openxmlformats.org/officeDocument/2006/relationships/slide" Target="/ppt/slides/slide3.xml" Id="R68ce670be19546b7" /><Relationship Type="http://schemas.openxmlformats.org/officeDocument/2006/relationships/slide" Target="/ppt/slides/slide4.xml" Id="Rcc865917c7094146" /><Relationship Type="http://schemas.openxmlformats.org/officeDocument/2006/relationships/slide" Target="/ppt/slides/slide5.xml" Id="Rbd12b8e046b5473d" /><Relationship Type="http://schemas.openxmlformats.org/officeDocument/2006/relationships/slide" Target="/ppt/slides/slide6.xml" Id="R7f82968a09ba4cdf" /><Relationship Type="http://schemas.openxmlformats.org/officeDocument/2006/relationships/slide" Target="/ppt/slides/slide7.xml" Id="R927e5b76ca2346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9f53f6ef644a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62cf013974ee4" /><Relationship Type="http://schemas.openxmlformats.org/officeDocument/2006/relationships/theme" Target="/ppt/slideMasters/theme/theme1.xml" Id="R771419fb8d2440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e62cf013974e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a1c144cda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655a27ba54b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59c4beff4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10fa973bd43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a35f0687a4d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42bd17c7a45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9460c711d43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MOONAGE DAYDREAM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MOONAGE DAYDREAM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391 618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BERNTZEN SVEIN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