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868b457b1c49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aa46115fa447c7"/>
  </p:sldMasterIdLst>
  <p:sldIdLst>
    <p:sldId xmlns:r="http://schemas.openxmlformats.org/officeDocument/2006/relationships" id="256" r:id="R83dd888a3bd34f11"/>
    <p:sldId xmlns:r="http://schemas.openxmlformats.org/officeDocument/2006/relationships" id="257" r:id="R6c6f85e4d09a4179"/>
    <p:sldId xmlns:r="http://schemas.openxmlformats.org/officeDocument/2006/relationships" id="258" r:id="Ra4818b4715724f3e"/>
    <p:sldId xmlns:r="http://schemas.openxmlformats.org/officeDocument/2006/relationships" id="259" r:id="R1a1984b52480410f"/>
    <p:sldId xmlns:r="http://schemas.openxmlformats.org/officeDocument/2006/relationships" id="260" r:id="Rab9e70ec42bb4814"/>
    <p:sldId xmlns:r="http://schemas.openxmlformats.org/officeDocument/2006/relationships" id="261" r:id="Rada0265908d643ba"/>
    <p:sldId xmlns:r="http://schemas.openxmlformats.org/officeDocument/2006/relationships" id="262" r:id="R686eb9068baf47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aa46115fa447c7" /><Relationship Type="http://schemas.openxmlformats.org/officeDocument/2006/relationships/slide" Target="/ppt/slides/slide1.xml" Id="R83dd888a3bd34f11" /><Relationship Type="http://schemas.openxmlformats.org/officeDocument/2006/relationships/slide" Target="/ppt/slides/slide2.xml" Id="R6c6f85e4d09a4179" /><Relationship Type="http://schemas.openxmlformats.org/officeDocument/2006/relationships/slide" Target="/ppt/slides/slide3.xml" Id="Ra4818b4715724f3e" /><Relationship Type="http://schemas.openxmlformats.org/officeDocument/2006/relationships/slide" Target="/ppt/slides/slide4.xml" Id="R1a1984b52480410f" /><Relationship Type="http://schemas.openxmlformats.org/officeDocument/2006/relationships/slide" Target="/ppt/slides/slide5.xml" Id="Rab9e70ec42bb4814" /><Relationship Type="http://schemas.openxmlformats.org/officeDocument/2006/relationships/slide" Target="/ppt/slides/slide6.xml" Id="Rada0265908d643ba" /><Relationship Type="http://schemas.openxmlformats.org/officeDocument/2006/relationships/slide" Target="/ppt/slides/slide7.xml" Id="R686eb9068baf47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bcdd96744c4a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8c064ac064d6a" /><Relationship Type="http://schemas.openxmlformats.org/officeDocument/2006/relationships/theme" Target="/ppt/slideMasters/theme/theme1.xml" Id="Re273e675c8fc45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98c064ac064d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4879f862849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c893b997240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ed3b4945f44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50d82c5c54d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e96eb2cd94b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ed277419e4b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54fe1cf074f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JTGLED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JTGLED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JTGLED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JTGLED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JTGLED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JTGLED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5 043 510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163 021 301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163 058 289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JTGLED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THEODOR GLEDITSCH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JTGLED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Pinaveien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3225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926 194 623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JTGLED AS</a:t>
            </a:r>
          </a:p>
        </p:txBody>
      </p:sp>
    </p:spTree>
  </p:cSld>
  <p:clrMapOvr>
    <a:masterClrMapping xmlns:a="http://schemas.openxmlformats.org/drawingml/2006/main"/>
  </p:clrMapOvr>
</p:sld>
</file>