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aedcd1df8244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6d6ef4062646cf"/>
  </p:sldMasterIdLst>
  <p:sldIdLst>
    <p:sldId xmlns:r="http://schemas.openxmlformats.org/officeDocument/2006/relationships" id="256" r:id="Re4121187ff974deb"/>
    <p:sldId xmlns:r="http://schemas.openxmlformats.org/officeDocument/2006/relationships" id="257" r:id="R851c5feb7a184a3d"/>
    <p:sldId xmlns:r="http://schemas.openxmlformats.org/officeDocument/2006/relationships" id="258" r:id="Rf4f2215c8dc547c9"/>
    <p:sldId xmlns:r="http://schemas.openxmlformats.org/officeDocument/2006/relationships" id="259" r:id="R0f91a522d4274c00"/>
    <p:sldId xmlns:r="http://schemas.openxmlformats.org/officeDocument/2006/relationships" id="260" r:id="R9e624d6fba7c418d"/>
    <p:sldId xmlns:r="http://schemas.openxmlformats.org/officeDocument/2006/relationships" id="261" r:id="R4ea37ac7665c4aa3"/>
    <p:sldId xmlns:r="http://schemas.openxmlformats.org/officeDocument/2006/relationships" id="262" r:id="Rcee03e1e69d24a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d6ef4062646cf" /><Relationship Type="http://schemas.openxmlformats.org/officeDocument/2006/relationships/slide" Target="/ppt/slides/slide1.xml" Id="Re4121187ff974deb" /><Relationship Type="http://schemas.openxmlformats.org/officeDocument/2006/relationships/slide" Target="/ppt/slides/slide2.xml" Id="R851c5feb7a184a3d" /><Relationship Type="http://schemas.openxmlformats.org/officeDocument/2006/relationships/slide" Target="/ppt/slides/slide3.xml" Id="Rf4f2215c8dc547c9" /><Relationship Type="http://schemas.openxmlformats.org/officeDocument/2006/relationships/slide" Target="/ppt/slides/slide4.xml" Id="R0f91a522d4274c00" /><Relationship Type="http://schemas.openxmlformats.org/officeDocument/2006/relationships/slide" Target="/ppt/slides/slide5.xml" Id="R9e624d6fba7c418d" /><Relationship Type="http://schemas.openxmlformats.org/officeDocument/2006/relationships/slide" Target="/ppt/slides/slide6.xml" Id="R4ea37ac7665c4aa3" /><Relationship Type="http://schemas.openxmlformats.org/officeDocument/2006/relationships/slide" Target="/ppt/slides/slide7.xml" Id="Rcee03e1e69d24a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05a975ebc46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f5e0fd3b54d05" /><Relationship Type="http://schemas.openxmlformats.org/officeDocument/2006/relationships/theme" Target="/ppt/slideMasters/theme/theme1.xml" Id="R0dca75642dff4e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ef5e0fd3b54d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f1c2fe93f4a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4feb8423c47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4ee6e272144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ca50b8698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4d26357cf46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2ded090c041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9293bd21941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REGNSKAP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14 817 252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1 998 837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2 637 259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6 465 458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SUNDE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SUNDFJELL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926 195 581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