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b3779579b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44f92091848bd"/>
  </p:sldMasterIdLst>
  <p:sldIdLst>
    <p:sldId xmlns:r="http://schemas.openxmlformats.org/officeDocument/2006/relationships" id="256" r:id="R3a0b58bc87bd4843"/>
    <p:sldId xmlns:r="http://schemas.openxmlformats.org/officeDocument/2006/relationships" id="257" r:id="R5060ee1ef1284146"/>
    <p:sldId xmlns:r="http://schemas.openxmlformats.org/officeDocument/2006/relationships" id="258" r:id="R62213e6e9c9d458c"/>
    <p:sldId xmlns:r="http://schemas.openxmlformats.org/officeDocument/2006/relationships" id="259" r:id="Rf4ca4b7585c24b5e"/>
    <p:sldId xmlns:r="http://schemas.openxmlformats.org/officeDocument/2006/relationships" id="260" r:id="R84d8cf48ac894217"/>
    <p:sldId xmlns:r="http://schemas.openxmlformats.org/officeDocument/2006/relationships" id="261" r:id="Rc363760670ac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44f92091848bd" /><Relationship Type="http://schemas.openxmlformats.org/officeDocument/2006/relationships/slide" Target="/ppt/slides/slide1.xml" Id="R3a0b58bc87bd4843" /><Relationship Type="http://schemas.openxmlformats.org/officeDocument/2006/relationships/slide" Target="/ppt/slides/slide2.xml" Id="R5060ee1ef1284146" /><Relationship Type="http://schemas.openxmlformats.org/officeDocument/2006/relationships/slide" Target="/ppt/slides/slide3.xml" Id="R62213e6e9c9d458c" /><Relationship Type="http://schemas.openxmlformats.org/officeDocument/2006/relationships/slide" Target="/ppt/slides/slide4.xml" Id="Rf4ca4b7585c24b5e" /><Relationship Type="http://schemas.openxmlformats.org/officeDocument/2006/relationships/slide" Target="/ppt/slides/slide5.xml" Id="R84d8cf48ac894217" /><Relationship Type="http://schemas.openxmlformats.org/officeDocument/2006/relationships/slide" Target="/ppt/slides/slide6.xml" Id="Rc363760670ac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4f1ffa374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e303fd2e46f4" /><Relationship Type="http://schemas.openxmlformats.org/officeDocument/2006/relationships/theme" Target="/ppt/slideMasters/theme/theme1.xml" Id="R77a846113f64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5e303fd2e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3b32cc88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217e3d91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c4f4709d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f6cb0cb7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98a138782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6cdba131a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