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8f43617be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c6ff0f0e64793"/>
  </p:sldMasterIdLst>
  <p:sldIdLst>
    <p:sldId xmlns:r="http://schemas.openxmlformats.org/officeDocument/2006/relationships" id="256" r:id="R98086c4b40ac46f8"/>
    <p:sldId xmlns:r="http://schemas.openxmlformats.org/officeDocument/2006/relationships" id="257" r:id="R5912f594235543d7"/>
    <p:sldId xmlns:r="http://schemas.openxmlformats.org/officeDocument/2006/relationships" id="258" r:id="R37b64795215e4c5b"/>
    <p:sldId xmlns:r="http://schemas.openxmlformats.org/officeDocument/2006/relationships" id="259" r:id="R5eca251810314619"/>
    <p:sldId xmlns:r="http://schemas.openxmlformats.org/officeDocument/2006/relationships" id="260" r:id="R97de504333024757"/>
    <p:sldId xmlns:r="http://schemas.openxmlformats.org/officeDocument/2006/relationships" id="261" r:id="R12b8c9be5ac64a66"/>
    <p:sldId xmlns:r="http://schemas.openxmlformats.org/officeDocument/2006/relationships" id="262" r:id="R1ae2569f6186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c6ff0f0e64793" /><Relationship Type="http://schemas.openxmlformats.org/officeDocument/2006/relationships/slide" Target="/ppt/slides/slide1.xml" Id="R98086c4b40ac46f8" /><Relationship Type="http://schemas.openxmlformats.org/officeDocument/2006/relationships/slide" Target="/ppt/slides/slide2.xml" Id="R5912f594235543d7" /><Relationship Type="http://schemas.openxmlformats.org/officeDocument/2006/relationships/slide" Target="/ppt/slides/slide3.xml" Id="R37b64795215e4c5b" /><Relationship Type="http://schemas.openxmlformats.org/officeDocument/2006/relationships/slide" Target="/ppt/slides/slide4.xml" Id="R5eca251810314619" /><Relationship Type="http://schemas.openxmlformats.org/officeDocument/2006/relationships/slide" Target="/ppt/slides/slide5.xml" Id="R97de504333024757" /><Relationship Type="http://schemas.openxmlformats.org/officeDocument/2006/relationships/slide" Target="/ppt/slides/slide6.xml" Id="R12b8c9be5ac64a66" /><Relationship Type="http://schemas.openxmlformats.org/officeDocument/2006/relationships/slide" Target="/ppt/slides/slide7.xml" Id="R1ae2569f6186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66d795d7c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7f4eeb8b341c0" /><Relationship Type="http://schemas.openxmlformats.org/officeDocument/2006/relationships/theme" Target="/ppt/slideMasters/theme/theme1.xml" Id="R8553254ecc6f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7f4eeb8b3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7655eb785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25ddcd080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656ec0ae9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f2976480f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6234dcef1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76637a61e4a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8d01ca6fd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