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a042e2615b49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1c88c673c84c63"/>
  </p:sldMasterIdLst>
  <p:sldIdLst>
    <p:sldId xmlns:r="http://schemas.openxmlformats.org/officeDocument/2006/relationships" id="256" r:id="R76713b4151204e88"/>
    <p:sldId xmlns:r="http://schemas.openxmlformats.org/officeDocument/2006/relationships" id="257" r:id="Rb0a09d19e8c24393"/>
    <p:sldId xmlns:r="http://schemas.openxmlformats.org/officeDocument/2006/relationships" id="258" r:id="Rc2494d3cc09741f3"/>
    <p:sldId xmlns:r="http://schemas.openxmlformats.org/officeDocument/2006/relationships" id="259" r:id="Raa4f809eeb764531"/>
    <p:sldId xmlns:r="http://schemas.openxmlformats.org/officeDocument/2006/relationships" id="260" r:id="Re23275a178ad49a2"/>
    <p:sldId xmlns:r="http://schemas.openxmlformats.org/officeDocument/2006/relationships" id="261" r:id="R16c543af2bbc46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c88c673c84c63" /><Relationship Type="http://schemas.openxmlformats.org/officeDocument/2006/relationships/slide" Target="/ppt/slides/slide1.xml" Id="R76713b4151204e88" /><Relationship Type="http://schemas.openxmlformats.org/officeDocument/2006/relationships/slide" Target="/ppt/slides/slide2.xml" Id="Rb0a09d19e8c24393" /><Relationship Type="http://schemas.openxmlformats.org/officeDocument/2006/relationships/slide" Target="/ppt/slides/slide3.xml" Id="Rc2494d3cc09741f3" /><Relationship Type="http://schemas.openxmlformats.org/officeDocument/2006/relationships/slide" Target="/ppt/slides/slide4.xml" Id="Raa4f809eeb764531" /><Relationship Type="http://schemas.openxmlformats.org/officeDocument/2006/relationships/slide" Target="/ppt/slides/slide5.xml" Id="Re23275a178ad49a2" /><Relationship Type="http://schemas.openxmlformats.org/officeDocument/2006/relationships/slide" Target="/ppt/slides/slide6.xml" Id="R16c543af2bbc46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e9f288af943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959ecd86342a2" /><Relationship Type="http://schemas.openxmlformats.org/officeDocument/2006/relationships/theme" Target="/ppt/slideMasters/theme/theme1.xml" Id="R8d329ef6a81946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1959ecd86342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faca06d924b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89e41bd1e41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adb606eca42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719bd140641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0972a38e84f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644c8d0fe49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KAPPVEIEN 11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Tusvik, Kappveien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926 201 719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