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21410fd94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cad4ce50c4332"/>
  </p:sldMasterIdLst>
  <p:sldIdLst>
    <p:sldId xmlns:r="http://schemas.openxmlformats.org/officeDocument/2006/relationships" id="256" r:id="Rf671fcf754ee474d"/>
    <p:sldId xmlns:r="http://schemas.openxmlformats.org/officeDocument/2006/relationships" id="257" r:id="Rf304f948fb3d43b9"/>
    <p:sldId xmlns:r="http://schemas.openxmlformats.org/officeDocument/2006/relationships" id="258" r:id="Raf67a602bf494bdf"/>
    <p:sldId xmlns:r="http://schemas.openxmlformats.org/officeDocument/2006/relationships" id="259" r:id="R648702cb360b4f49"/>
    <p:sldId xmlns:r="http://schemas.openxmlformats.org/officeDocument/2006/relationships" id="260" r:id="Rac7cafc73dcc4001"/>
    <p:sldId xmlns:r="http://schemas.openxmlformats.org/officeDocument/2006/relationships" id="261" r:id="Re3787a7f8b6d4925"/>
    <p:sldId xmlns:r="http://schemas.openxmlformats.org/officeDocument/2006/relationships" id="262" r:id="Rb756a2f536ea40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cad4ce50c4332" /><Relationship Type="http://schemas.openxmlformats.org/officeDocument/2006/relationships/slide" Target="/ppt/slides/slide1.xml" Id="Rf671fcf754ee474d" /><Relationship Type="http://schemas.openxmlformats.org/officeDocument/2006/relationships/slide" Target="/ppt/slides/slide2.xml" Id="Rf304f948fb3d43b9" /><Relationship Type="http://schemas.openxmlformats.org/officeDocument/2006/relationships/slide" Target="/ppt/slides/slide3.xml" Id="Raf67a602bf494bdf" /><Relationship Type="http://schemas.openxmlformats.org/officeDocument/2006/relationships/slide" Target="/ppt/slides/slide4.xml" Id="R648702cb360b4f49" /><Relationship Type="http://schemas.openxmlformats.org/officeDocument/2006/relationships/slide" Target="/ppt/slides/slide5.xml" Id="Rac7cafc73dcc4001" /><Relationship Type="http://schemas.openxmlformats.org/officeDocument/2006/relationships/slide" Target="/ppt/slides/slide6.xml" Id="Re3787a7f8b6d4925" /><Relationship Type="http://schemas.openxmlformats.org/officeDocument/2006/relationships/slide" Target="/ppt/slides/slide7.xml" Id="Rb756a2f536ea40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d083c25ae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2def9fca44317" /><Relationship Type="http://schemas.openxmlformats.org/officeDocument/2006/relationships/theme" Target="/ppt/slideMasters/theme/theme1.xml" Id="Rf520f6059ba5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2def9fca4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ea51d6a6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beba2528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2945b4df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a5ee14e1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4bc58155d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c4478a056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5c853855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KAPPVEIEN 11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TUSVIK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