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88835ea9044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a6e6033024b87"/>
  </p:sldMasterIdLst>
  <p:sldIdLst>
    <p:sldId xmlns:r="http://schemas.openxmlformats.org/officeDocument/2006/relationships" id="256" r:id="R1978f38a7ae34f17"/>
    <p:sldId xmlns:r="http://schemas.openxmlformats.org/officeDocument/2006/relationships" id="257" r:id="Rad4e6cee22e14975"/>
    <p:sldId xmlns:r="http://schemas.openxmlformats.org/officeDocument/2006/relationships" id="258" r:id="Rd042031287584677"/>
    <p:sldId xmlns:r="http://schemas.openxmlformats.org/officeDocument/2006/relationships" id="259" r:id="R6b08d7f7203a4ed0"/>
    <p:sldId xmlns:r="http://schemas.openxmlformats.org/officeDocument/2006/relationships" id="260" r:id="R3c5bee44065f4f12"/>
    <p:sldId xmlns:r="http://schemas.openxmlformats.org/officeDocument/2006/relationships" id="261" r:id="R437efe31554c42c4"/>
    <p:sldId xmlns:r="http://schemas.openxmlformats.org/officeDocument/2006/relationships" id="262" r:id="R81f0e895b1d8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a6e6033024b87" /><Relationship Type="http://schemas.openxmlformats.org/officeDocument/2006/relationships/slide" Target="/ppt/slides/slide1.xml" Id="R1978f38a7ae34f17" /><Relationship Type="http://schemas.openxmlformats.org/officeDocument/2006/relationships/slide" Target="/ppt/slides/slide2.xml" Id="Rad4e6cee22e14975" /><Relationship Type="http://schemas.openxmlformats.org/officeDocument/2006/relationships/slide" Target="/ppt/slides/slide3.xml" Id="Rd042031287584677" /><Relationship Type="http://schemas.openxmlformats.org/officeDocument/2006/relationships/slide" Target="/ppt/slides/slide4.xml" Id="R6b08d7f7203a4ed0" /><Relationship Type="http://schemas.openxmlformats.org/officeDocument/2006/relationships/slide" Target="/ppt/slides/slide5.xml" Id="R3c5bee44065f4f12" /><Relationship Type="http://schemas.openxmlformats.org/officeDocument/2006/relationships/slide" Target="/ppt/slides/slide6.xml" Id="R437efe31554c42c4" /><Relationship Type="http://schemas.openxmlformats.org/officeDocument/2006/relationships/slide" Target="/ppt/slides/slide7.xml" Id="R81f0e895b1d8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056f02e6e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f49e1ff9420f" /><Relationship Type="http://schemas.openxmlformats.org/officeDocument/2006/relationships/theme" Target="/ppt/slideMasters/theme/theme1.xml" Id="R53f33a575913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2f49e1ff9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80fc180ee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ce38e3cb1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07e61245946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43039bacd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b48ba4f334d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d685db12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85f4c074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