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c3115030c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fd6eca90e4573"/>
  </p:sldMasterIdLst>
  <p:sldIdLst>
    <p:sldId xmlns:r="http://schemas.openxmlformats.org/officeDocument/2006/relationships" id="256" r:id="R260e862cee3b4ff1"/>
    <p:sldId xmlns:r="http://schemas.openxmlformats.org/officeDocument/2006/relationships" id="257" r:id="Rfa2cff3976a245ce"/>
    <p:sldId xmlns:r="http://schemas.openxmlformats.org/officeDocument/2006/relationships" id="258" r:id="Rdc5c55a836334700"/>
    <p:sldId xmlns:r="http://schemas.openxmlformats.org/officeDocument/2006/relationships" id="259" r:id="R67408c1785b34d62"/>
    <p:sldId xmlns:r="http://schemas.openxmlformats.org/officeDocument/2006/relationships" id="260" r:id="Rda5b07c948c4400e"/>
    <p:sldId xmlns:r="http://schemas.openxmlformats.org/officeDocument/2006/relationships" id="261" r:id="Rbc670dca1e5d41e7"/>
    <p:sldId xmlns:r="http://schemas.openxmlformats.org/officeDocument/2006/relationships" id="262" r:id="R4bbd7ae0820642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fd6eca90e4573" /><Relationship Type="http://schemas.openxmlformats.org/officeDocument/2006/relationships/slide" Target="/ppt/slides/slide1.xml" Id="R260e862cee3b4ff1" /><Relationship Type="http://schemas.openxmlformats.org/officeDocument/2006/relationships/slide" Target="/ppt/slides/slide2.xml" Id="Rfa2cff3976a245ce" /><Relationship Type="http://schemas.openxmlformats.org/officeDocument/2006/relationships/slide" Target="/ppt/slides/slide3.xml" Id="Rdc5c55a836334700" /><Relationship Type="http://schemas.openxmlformats.org/officeDocument/2006/relationships/slide" Target="/ppt/slides/slide4.xml" Id="R67408c1785b34d62" /><Relationship Type="http://schemas.openxmlformats.org/officeDocument/2006/relationships/slide" Target="/ppt/slides/slide5.xml" Id="Rda5b07c948c4400e" /><Relationship Type="http://schemas.openxmlformats.org/officeDocument/2006/relationships/slide" Target="/ppt/slides/slide6.xml" Id="Rbc670dca1e5d41e7" /><Relationship Type="http://schemas.openxmlformats.org/officeDocument/2006/relationships/slide" Target="/ppt/slides/slide7.xml" Id="R4bbd7ae0820642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1a65ba3a0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53562ba1b4d8b" /><Relationship Type="http://schemas.openxmlformats.org/officeDocument/2006/relationships/theme" Target="/ppt/slideMasters/theme/theme1.xml" Id="Rbba15ddd0c744b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353562ba1b4d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62b133681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428c14724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d99d7b992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f48ab43f4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206fd5c42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a072e8b7045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74b30f70544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GRYTHATTEN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23 059 689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STOREBØ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Storebø Bachke, Persaunvegen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aleksander.storeb@gmail.com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