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8274f2ad1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df9b2d26a4071"/>
  </p:sldMasterIdLst>
  <p:sldIdLst>
    <p:sldId xmlns:r="http://schemas.openxmlformats.org/officeDocument/2006/relationships" id="256" r:id="Raf8c5d12bde040dd"/>
    <p:sldId xmlns:r="http://schemas.openxmlformats.org/officeDocument/2006/relationships" id="257" r:id="Rad876b9d25d04d2f"/>
    <p:sldId xmlns:r="http://schemas.openxmlformats.org/officeDocument/2006/relationships" id="258" r:id="Recfae3c2a0dc44e6"/>
    <p:sldId xmlns:r="http://schemas.openxmlformats.org/officeDocument/2006/relationships" id="259" r:id="Rf78d30c973a14400"/>
    <p:sldId xmlns:r="http://schemas.openxmlformats.org/officeDocument/2006/relationships" id="260" r:id="R5079a1030b3e486b"/>
    <p:sldId xmlns:r="http://schemas.openxmlformats.org/officeDocument/2006/relationships" id="261" r:id="R7c5b01c086294fc9"/>
    <p:sldId xmlns:r="http://schemas.openxmlformats.org/officeDocument/2006/relationships" id="262" r:id="R158700216179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df9b2d26a4071" /><Relationship Type="http://schemas.openxmlformats.org/officeDocument/2006/relationships/slide" Target="/ppt/slides/slide1.xml" Id="Raf8c5d12bde040dd" /><Relationship Type="http://schemas.openxmlformats.org/officeDocument/2006/relationships/slide" Target="/ppt/slides/slide2.xml" Id="Rad876b9d25d04d2f" /><Relationship Type="http://schemas.openxmlformats.org/officeDocument/2006/relationships/slide" Target="/ppt/slides/slide3.xml" Id="Recfae3c2a0dc44e6" /><Relationship Type="http://schemas.openxmlformats.org/officeDocument/2006/relationships/slide" Target="/ppt/slides/slide4.xml" Id="Rf78d30c973a14400" /><Relationship Type="http://schemas.openxmlformats.org/officeDocument/2006/relationships/slide" Target="/ppt/slides/slide5.xml" Id="R5079a1030b3e486b" /><Relationship Type="http://schemas.openxmlformats.org/officeDocument/2006/relationships/slide" Target="/ppt/slides/slide6.xml" Id="R7c5b01c086294fc9" /><Relationship Type="http://schemas.openxmlformats.org/officeDocument/2006/relationships/slide" Target="/ppt/slides/slide7.xml" Id="R158700216179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c33a8135c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f2a57ea84273" /><Relationship Type="http://schemas.openxmlformats.org/officeDocument/2006/relationships/theme" Target="/ppt/slideMasters/theme/theme1.xml" Id="Ra2e4cf0ca442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ef2a57ea8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5494465e944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7a7e06682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49a0f831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23126311c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817b77dc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c0c60b1c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5aef8e92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MORRADI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1 697 173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Eivind Hjelle, Kvernhusveien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926 202 588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