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2e5c63907844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c6c9583e194fbd"/>
  </p:sldMasterIdLst>
  <p:sldIdLst>
    <p:sldId xmlns:r="http://schemas.openxmlformats.org/officeDocument/2006/relationships" id="256" r:id="R2227189cbb474ad4"/>
    <p:sldId xmlns:r="http://schemas.openxmlformats.org/officeDocument/2006/relationships" id="257" r:id="Rc1f796c56a704232"/>
    <p:sldId xmlns:r="http://schemas.openxmlformats.org/officeDocument/2006/relationships" id="258" r:id="R866a5bc3e3d44e35"/>
    <p:sldId xmlns:r="http://schemas.openxmlformats.org/officeDocument/2006/relationships" id="259" r:id="R1ca32ce837cf4c50"/>
    <p:sldId xmlns:r="http://schemas.openxmlformats.org/officeDocument/2006/relationships" id="260" r:id="R4d96a553ff5d4c5c"/>
    <p:sldId xmlns:r="http://schemas.openxmlformats.org/officeDocument/2006/relationships" id="261" r:id="Re3572eda9f9a4285"/>
    <p:sldId xmlns:r="http://schemas.openxmlformats.org/officeDocument/2006/relationships" id="262" r:id="R76e5b5073158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6c9583e194fbd" /><Relationship Type="http://schemas.openxmlformats.org/officeDocument/2006/relationships/slide" Target="/ppt/slides/slide1.xml" Id="R2227189cbb474ad4" /><Relationship Type="http://schemas.openxmlformats.org/officeDocument/2006/relationships/slide" Target="/ppt/slides/slide2.xml" Id="Rc1f796c56a704232" /><Relationship Type="http://schemas.openxmlformats.org/officeDocument/2006/relationships/slide" Target="/ppt/slides/slide3.xml" Id="R866a5bc3e3d44e35" /><Relationship Type="http://schemas.openxmlformats.org/officeDocument/2006/relationships/slide" Target="/ppt/slides/slide4.xml" Id="R1ca32ce837cf4c50" /><Relationship Type="http://schemas.openxmlformats.org/officeDocument/2006/relationships/slide" Target="/ppt/slides/slide5.xml" Id="R4d96a553ff5d4c5c" /><Relationship Type="http://schemas.openxmlformats.org/officeDocument/2006/relationships/slide" Target="/ppt/slides/slide6.xml" Id="Re3572eda9f9a4285" /><Relationship Type="http://schemas.openxmlformats.org/officeDocument/2006/relationships/slide" Target="/ppt/slides/slide7.xml" Id="R76e5b5073158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2cf1ff46948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320aa78cb40bd" /><Relationship Type="http://schemas.openxmlformats.org/officeDocument/2006/relationships/theme" Target="/ppt/slideMasters/theme/theme1.xml" Id="R8ffb6fc25d034c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320aa78cb40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93bfffa074a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109df2e6248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2dd1e3bd94a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afe5a2f9f4e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001b3323f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78023af8843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53a6cb3de47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3 960 681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40 733 178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44 473 790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JØRGEN TOLLNES KJÆRNES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Malurtveien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KJK AS</a:t>
            </a:r>
          </a:p>
        </p:txBody>
      </p:sp>
    </p:spTree>
  </p:cSld>
  <p:clrMapOvr>
    <a:masterClrMapping xmlns:a="http://schemas.openxmlformats.org/drawingml/2006/main"/>
  </p:clrMapOvr>
</p:sld>
</file>