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ac7bafaa7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58c777bd24658"/>
  </p:sldMasterIdLst>
  <p:sldIdLst>
    <p:sldId xmlns:r="http://schemas.openxmlformats.org/officeDocument/2006/relationships" id="256" r:id="Rd96fd421eb804d9f"/>
    <p:sldId xmlns:r="http://schemas.openxmlformats.org/officeDocument/2006/relationships" id="257" r:id="Rf7ae5056a8dd4e9c"/>
    <p:sldId xmlns:r="http://schemas.openxmlformats.org/officeDocument/2006/relationships" id="258" r:id="R6ee68ad526ff4ccc"/>
    <p:sldId xmlns:r="http://schemas.openxmlformats.org/officeDocument/2006/relationships" id="259" r:id="R0ff24c5f91334eb7"/>
    <p:sldId xmlns:r="http://schemas.openxmlformats.org/officeDocument/2006/relationships" id="260" r:id="Rd11805118ad4476d"/>
    <p:sldId xmlns:r="http://schemas.openxmlformats.org/officeDocument/2006/relationships" id="261" r:id="Re84e65f7851c4bd5"/>
    <p:sldId xmlns:r="http://schemas.openxmlformats.org/officeDocument/2006/relationships" id="262" r:id="R4f810c2c5420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58c777bd24658" /><Relationship Type="http://schemas.openxmlformats.org/officeDocument/2006/relationships/slide" Target="/ppt/slides/slide1.xml" Id="Rd96fd421eb804d9f" /><Relationship Type="http://schemas.openxmlformats.org/officeDocument/2006/relationships/slide" Target="/ppt/slides/slide2.xml" Id="Rf7ae5056a8dd4e9c" /><Relationship Type="http://schemas.openxmlformats.org/officeDocument/2006/relationships/slide" Target="/ppt/slides/slide3.xml" Id="R6ee68ad526ff4ccc" /><Relationship Type="http://schemas.openxmlformats.org/officeDocument/2006/relationships/slide" Target="/ppt/slides/slide4.xml" Id="R0ff24c5f91334eb7" /><Relationship Type="http://schemas.openxmlformats.org/officeDocument/2006/relationships/slide" Target="/ppt/slides/slide5.xml" Id="Rd11805118ad4476d" /><Relationship Type="http://schemas.openxmlformats.org/officeDocument/2006/relationships/slide" Target="/ppt/slides/slide6.xml" Id="Re84e65f7851c4bd5" /><Relationship Type="http://schemas.openxmlformats.org/officeDocument/2006/relationships/slide" Target="/ppt/slides/slide7.xml" Id="R4f810c2c5420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e9e8bac21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225e4b0924d02" /><Relationship Type="http://schemas.openxmlformats.org/officeDocument/2006/relationships/theme" Target="/ppt/slideMasters/theme/theme1.xml" Id="R36222a3ab06a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225e4b092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7ff1bf231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a759b91b4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988791af5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172ed41a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ac4a0b0d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3792b0df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7c207250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BJØRG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