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347bfa540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bf9c7962b468c"/>
  </p:sldMasterIdLst>
  <p:sldIdLst>
    <p:sldId xmlns:r="http://schemas.openxmlformats.org/officeDocument/2006/relationships" id="256" r:id="R3a249b60d10e401c"/>
    <p:sldId xmlns:r="http://schemas.openxmlformats.org/officeDocument/2006/relationships" id="257" r:id="R52c9e35fc12e45df"/>
    <p:sldId xmlns:r="http://schemas.openxmlformats.org/officeDocument/2006/relationships" id="258" r:id="Rd3c5e3228c2b4709"/>
    <p:sldId xmlns:r="http://schemas.openxmlformats.org/officeDocument/2006/relationships" id="259" r:id="Rf0ef0eee860f47ce"/>
    <p:sldId xmlns:r="http://schemas.openxmlformats.org/officeDocument/2006/relationships" id="260" r:id="Rd95828948d3844b2"/>
    <p:sldId xmlns:r="http://schemas.openxmlformats.org/officeDocument/2006/relationships" id="261" r:id="R457bafc842a140b3"/>
    <p:sldId xmlns:r="http://schemas.openxmlformats.org/officeDocument/2006/relationships" id="262" r:id="Rf347f55a1bc0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bf9c7962b468c" /><Relationship Type="http://schemas.openxmlformats.org/officeDocument/2006/relationships/slide" Target="/ppt/slides/slide1.xml" Id="R3a249b60d10e401c" /><Relationship Type="http://schemas.openxmlformats.org/officeDocument/2006/relationships/slide" Target="/ppt/slides/slide2.xml" Id="R52c9e35fc12e45df" /><Relationship Type="http://schemas.openxmlformats.org/officeDocument/2006/relationships/slide" Target="/ppt/slides/slide3.xml" Id="Rd3c5e3228c2b4709" /><Relationship Type="http://schemas.openxmlformats.org/officeDocument/2006/relationships/slide" Target="/ppt/slides/slide4.xml" Id="Rf0ef0eee860f47ce" /><Relationship Type="http://schemas.openxmlformats.org/officeDocument/2006/relationships/slide" Target="/ppt/slides/slide5.xml" Id="Rd95828948d3844b2" /><Relationship Type="http://schemas.openxmlformats.org/officeDocument/2006/relationships/slide" Target="/ppt/slides/slide6.xml" Id="R457bafc842a140b3" /><Relationship Type="http://schemas.openxmlformats.org/officeDocument/2006/relationships/slide" Target="/ppt/slides/slide7.xml" Id="Rf347f55a1bc0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2e914a27e4a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c65a299c4f4e" /><Relationship Type="http://schemas.openxmlformats.org/officeDocument/2006/relationships/theme" Target="/ppt/slideMasters/theme/theme1.xml" Id="R52f59d1cf56c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cc65a299c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1a854ecd4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360b615c0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b5477cef0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487a2722c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41863d70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10551ec54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02222d2ed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KRISTINE FLADHUS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926 204 017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