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39cd928dcc4e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cb44f3f0eb4c07"/>
  </p:sldMasterIdLst>
  <p:sldIdLst>
    <p:sldId xmlns:r="http://schemas.openxmlformats.org/officeDocument/2006/relationships" id="256" r:id="Rb39934fadeb24734"/>
    <p:sldId xmlns:r="http://schemas.openxmlformats.org/officeDocument/2006/relationships" id="257" r:id="R644f150a879a4a46"/>
    <p:sldId xmlns:r="http://schemas.openxmlformats.org/officeDocument/2006/relationships" id="258" r:id="R618de58483e342e0"/>
    <p:sldId xmlns:r="http://schemas.openxmlformats.org/officeDocument/2006/relationships" id="259" r:id="R23571c552ed848f3"/>
    <p:sldId xmlns:r="http://schemas.openxmlformats.org/officeDocument/2006/relationships" id="260" r:id="R1b4dc70ecb1548fa"/>
    <p:sldId xmlns:r="http://schemas.openxmlformats.org/officeDocument/2006/relationships" id="261" r:id="R9b3b2b19b18f4acc"/>
    <p:sldId xmlns:r="http://schemas.openxmlformats.org/officeDocument/2006/relationships" id="262" r:id="Rcab15d9819fe4d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b44f3f0eb4c07" /><Relationship Type="http://schemas.openxmlformats.org/officeDocument/2006/relationships/slide" Target="/ppt/slides/slide1.xml" Id="Rb39934fadeb24734" /><Relationship Type="http://schemas.openxmlformats.org/officeDocument/2006/relationships/slide" Target="/ppt/slides/slide2.xml" Id="R644f150a879a4a46" /><Relationship Type="http://schemas.openxmlformats.org/officeDocument/2006/relationships/slide" Target="/ppt/slides/slide3.xml" Id="R618de58483e342e0" /><Relationship Type="http://schemas.openxmlformats.org/officeDocument/2006/relationships/slide" Target="/ppt/slides/slide4.xml" Id="R23571c552ed848f3" /><Relationship Type="http://schemas.openxmlformats.org/officeDocument/2006/relationships/slide" Target="/ppt/slides/slide5.xml" Id="R1b4dc70ecb1548fa" /><Relationship Type="http://schemas.openxmlformats.org/officeDocument/2006/relationships/slide" Target="/ppt/slides/slide6.xml" Id="R9b3b2b19b18f4acc" /><Relationship Type="http://schemas.openxmlformats.org/officeDocument/2006/relationships/slide" Target="/ppt/slides/slide7.xml" Id="Rcab15d9819fe4d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1b26edb54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8f68e35c542f3" /><Relationship Type="http://schemas.openxmlformats.org/officeDocument/2006/relationships/theme" Target="/ppt/slideMasters/theme/theme1.xml" Id="R2de08e5a8f5d4d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8f68e35c5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0bd5061514d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e6a7c8dc2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6e841ec7d40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82e7b40ed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11ace814443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bc21e970248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dfc59cb9a4c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PHILOSOPHIE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PHILOSOPHIE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37 463 525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43 039 987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ANDREAS SPANDOW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 CHRISTINA SPANDOW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Hansens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926 278 177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