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227f46276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a3b4f93944dba"/>
  </p:sldMasterIdLst>
  <p:sldIdLst>
    <p:sldId xmlns:r="http://schemas.openxmlformats.org/officeDocument/2006/relationships" id="256" r:id="Rac7067ef5b4a4413"/>
    <p:sldId xmlns:r="http://schemas.openxmlformats.org/officeDocument/2006/relationships" id="257" r:id="Rb8ed8f7970494bff"/>
    <p:sldId xmlns:r="http://schemas.openxmlformats.org/officeDocument/2006/relationships" id="258" r:id="Re9640df72f2a440c"/>
    <p:sldId xmlns:r="http://schemas.openxmlformats.org/officeDocument/2006/relationships" id="259" r:id="R110baea7c6f34e0c"/>
    <p:sldId xmlns:r="http://schemas.openxmlformats.org/officeDocument/2006/relationships" id="260" r:id="R6acaa7e5c59d4ee0"/>
    <p:sldId xmlns:r="http://schemas.openxmlformats.org/officeDocument/2006/relationships" id="261" r:id="R59b6ed4004344143"/>
    <p:sldId xmlns:r="http://schemas.openxmlformats.org/officeDocument/2006/relationships" id="262" r:id="Rde07da384a97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a3b4f93944dba" /><Relationship Type="http://schemas.openxmlformats.org/officeDocument/2006/relationships/slide" Target="/ppt/slides/slide1.xml" Id="Rac7067ef5b4a4413" /><Relationship Type="http://schemas.openxmlformats.org/officeDocument/2006/relationships/slide" Target="/ppt/slides/slide2.xml" Id="Rb8ed8f7970494bff" /><Relationship Type="http://schemas.openxmlformats.org/officeDocument/2006/relationships/slide" Target="/ppt/slides/slide3.xml" Id="Re9640df72f2a440c" /><Relationship Type="http://schemas.openxmlformats.org/officeDocument/2006/relationships/slide" Target="/ppt/slides/slide4.xml" Id="R110baea7c6f34e0c" /><Relationship Type="http://schemas.openxmlformats.org/officeDocument/2006/relationships/slide" Target="/ppt/slides/slide5.xml" Id="R6acaa7e5c59d4ee0" /><Relationship Type="http://schemas.openxmlformats.org/officeDocument/2006/relationships/slide" Target="/ppt/slides/slide6.xml" Id="R59b6ed4004344143" /><Relationship Type="http://schemas.openxmlformats.org/officeDocument/2006/relationships/slide" Target="/ppt/slides/slide7.xml" Id="Rde07da384a97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6488afceb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30065f8a43e2" /><Relationship Type="http://schemas.openxmlformats.org/officeDocument/2006/relationships/theme" Target="/ppt/slideMasters/theme/theme1.xml" Id="R63fe653189c5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030065f8a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8a5f4e086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b868e24d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880ce715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ef009696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058153deb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2bee63a8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ba82f2a4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Bjelkes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