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5c7ca1797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8f6ab33bc4e2b"/>
  </p:sldMasterIdLst>
  <p:sldIdLst>
    <p:sldId xmlns:r="http://schemas.openxmlformats.org/officeDocument/2006/relationships" id="256" r:id="R7cbcc3c46d154b93"/>
    <p:sldId xmlns:r="http://schemas.openxmlformats.org/officeDocument/2006/relationships" id="257" r:id="R083ef77d54174b4c"/>
    <p:sldId xmlns:r="http://schemas.openxmlformats.org/officeDocument/2006/relationships" id="258" r:id="R907feee134fe4e24"/>
    <p:sldId xmlns:r="http://schemas.openxmlformats.org/officeDocument/2006/relationships" id="259" r:id="Rd73996b10f404e10"/>
    <p:sldId xmlns:r="http://schemas.openxmlformats.org/officeDocument/2006/relationships" id="260" r:id="Rc47b4cc4e0114406"/>
    <p:sldId xmlns:r="http://schemas.openxmlformats.org/officeDocument/2006/relationships" id="261" r:id="Re76fadeb8e9449a4"/>
    <p:sldId xmlns:r="http://schemas.openxmlformats.org/officeDocument/2006/relationships" id="262" r:id="Rbd76024b6e5043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8f6ab33bc4e2b" /><Relationship Type="http://schemas.openxmlformats.org/officeDocument/2006/relationships/slide" Target="/ppt/slides/slide1.xml" Id="R7cbcc3c46d154b93" /><Relationship Type="http://schemas.openxmlformats.org/officeDocument/2006/relationships/slide" Target="/ppt/slides/slide2.xml" Id="R083ef77d54174b4c" /><Relationship Type="http://schemas.openxmlformats.org/officeDocument/2006/relationships/slide" Target="/ppt/slides/slide3.xml" Id="R907feee134fe4e24" /><Relationship Type="http://schemas.openxmlformats.org/officeDocument/2006/relationships/slide" Target="/ppt/slides/slide4.xml" Id="Rd73996b10f404e10" /><Relationship Type="http://schemas.openxmlformats.org/officeDocument/2006/relationships/slide" Target="/ppt/slides/slide5.xml" Id="Rc47b4cc4e0114406" /><Relationship Type="http://schemas.openxmlformats.org/officeDocument/2006/relationships/slide" Target="/ppt/slides/slide6.xml" Id="Re76fadeb8e9449a4" /><Relationship Type="http://schemas.openxmlformats.org/officeDocument/2006/relationships/slide" Target="/ppt/slides/slide7.xml" Id="Rbd76024b6e5043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36d54dae8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e61e374c495b" /><Relationship Type="http://schemas.openxmlformats.org/officeDocument/2006/relationships/theme" Target="/ppt/slideMasters/theme/theme1.xml" Id="R12c68b5d92a5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4e61e374c49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5fc9330c04e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79a94cc9f40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7731b2752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eee3eb5ec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2a4a870e94a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e1964439e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3e5f9ae994a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HYLLSTEIN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HYLLSTEIN AS ble etablert [år] og holder til i Høylandet.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11 768 997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12 287 492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MØRKVED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Mørkved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7877 Høylandet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HYLLSTEIN AS</a:t>
            </a:r>
          </a:p>
        </p:txBody>
      </p:sp>
    </p:spTree>
  </p:cSld>
  <p:clrMapOvr>
    <a:masterClrMapping xmlns:a="http://schemas.openxmlformats.org/drawingml/2006/main"/>
  </p:clrMapOvr>
</p:sld>
</file>