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8442f3e522940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e3f47c4f64c4cc3"/>
  </p:sldMasterIdLst>
  <p:sldIdLst>
    <p:sldId xmlns:r="http://schemas.openxmlformats.org/officeDocument/2006/relationships" id="256" r:id="Rf87aadacd83f49c6"/>
    <p:sldId xmlns:r="http://schemas.openxmlformats.org/officeDocument/2006/relationships" id="257" r:id="Rdffa1e1e9398465d"/>
    <p:sldId xmlns:r="http://schemas.openxmlformats.org/officeDocument/2006/relationships" id="258" r:id="R3ea4f94a03294608"/>
    <p:sldId xmlns:r="http://schemas.openxmlformats.org/officeDocument/2006/relationships" id="259" r:id="Ra13d42a6e9b140fd"/>
    <p:sldId xmlns:r="http://schemas.openxmlformats.org/officeDocument/2006/relationships" id="260" r:id="R43a5fec764e446db"/>
    <p:sldId xmlns:r="http://schemas.openxmlformats.org/officeDocument/2006/relationships" id="261" r:id="R1b656e415d1b4182"/>
    <p:sldId xmlns:r="http://schemas.openxmlformats.org/officeDocument/2006/relationships" id="262" r:id="R7d321e7fd115478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3f47c4f64c4cc3" /><Relationship Type="http://schemas.openxmlformats.org/officeDocument/2006/relationships/slide" Target="/ppt/slides/slide1.xml" Id="Rf87aadacd83f49c6" /><Relationship Type="http://schemas.openxmlformats.org/officeDocument/2006/relationships/slide" Target="/ppt/slides/slide2.xml" Id="Rdffa1e1e9398465d" /><Relationship Type="http://schemas.openxmlformats.org/officeDocument/2006/relationships/slide" Target="/ppt/slides/slide3.xml" Id="R3ea4f94a03294608" /><Relationship Type="http://schemas.openxmlformats.org/officeDocument/2006/relationships/slide" Target="/ppt/slides/slide4.xml" Id="Ra13d42a6e9b140fd" /><Relationship Type="http://schemas.openxmlformats.org/officeDocument/2006/relationships/slide" Target="/ppt/slides/slide5.xml" Id="R43a5fec764e446db" /><Relationship Type="http://schemas.openxmlformats.org/officeDocument/2006/relationships/slide" Target="/ppt/slides/slide6.xml" Id="R1b656e415d1b4182" /><Relationship Type="http://schemas.openxmlformats.org/officeDocument/2006/relationships/slide" Target="/ppt/slides/slide7.xml" Id="R7d321e7fd115478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e939465cf1438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384af59244ee5" /><Relationship Type="http://schemas.openxmlformats.org/officeDocument/2006/relationships/theme" Target="/ppt/slideMasters/theme/theme1.xml" Id="R0ef9e31c3e2d463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3384af59244e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00b64d4a2146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f73fd0ecb42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22842ef8d4b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5a66e9ea694a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dc913755d140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a98db72be4c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f69acbbb9145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KISTENUTEN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KISTENUTEN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−42 032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1 109 885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2 392 195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2 745 479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 FJETLAND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Torgveien 15A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4016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926 288 962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KISTENUTEN AS</a:t>
            </a:r>
          </a:p>
        </p:txBody>
      </p:sp>
    </p:spTree>
  </p:cSld>
  <p:clrMapOvr>
    <a:masterClrMapping xmlns:a="http://schemas.openxmlformats.org/drawingml/2006/main"/>
  </p:clrMapOvr>
</p:sld>
</file>