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2a8581fd1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e6fc1b3704e1a"/>
  </p:sldMasterIdLst>
  <p:sldIdLst>
    <p:sldId xmlns:r="http://schemas.openxmlformats.org/officeDocument/2006/relationships" id="256" r:id="R9d15dd4f0a0b4390"/>
    <p:sldId xmlns:r="http://schemas.openxmlformats.org/officeDocument/2006/relationships" id="257" r:id="R17ad2140e8514f51"/>
    <p:sldId xmlns:r="http://schemas.openxmlformats.org/officeDocument/2006/relationships" id="258" r:id="Raaa79171aea14e4e"/>
    <p:sldId xmlns:r="http://schemas.openxmlformats.org/officeDocument/2006/relationships" id="259" r:id="R01a78a242c1247cf"/>
    <p:sldId xmlns:r="http://schemas.openxmlformats.org/officeDocument/2006/relationships" id="260" r:id="R967755f65ebf4a08"/>
    <p:sldId xmlns:r="http://schemas.openxmlformats.org/officeDocument/2006/relationships" id="261" r:id="R3bbb7d7370d5478f"/>
    <p:sldId xmlns:r="http://schemas.openxmlformats.org/officeDocument/2006/relationships" id="262" r:id="R949e681b0b42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e6fc1b3704e1a" /><Relationship Type="http://schemas.openxmlformats.org/officeDocument/2006/relationships/slide" Target="/ppt/slides/slide1.xml" Id="R9d15dd4f0a0b4390" /><Relationship Type="http://schemas.openxmlformats.org/officeDocument/2006/relationships/slide" Target="/ppt/slides/slide2.xml" Id="R17ad2140e8514f51" /><Relationship Type="http://schemas.openxmlformats.org/officeDocument/2006/relationships/slide" Target="/ppt/slides/slide3.xml" Id="Raaa79171aea14e4e" /><Relationship Type="http://schemas.openxmlformats.org/officeDocument/2006/relationships/slide" Target="/ppt/slides/slide4.xml" Id="R01a78a242c1247cf" /><Relationship Type="http://schemas.openxmlformats.org/officeDocument/2006/relationships/slide" Target="/ppt/slides/slide5.xml" Id="R967755f65ebf4a08" /><Relationship Type="http://schemas.openxmlformats.org/officeDocument/2006/relationships/slide" Target="/ppt/slides/slide6.xml" Id="R3bbb7d7370d5478f" /><Relationship Type="http://schemas.openxmlformats.org/officeDocument/2006/relationships/slide" Target="/ppt/slides/slide7.xml" Id="R949e681b0b42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819e51df04b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5562cf96496e" /><Relationship Type="http://schemas.openxmlformats.org/officeDocument/2006/relationships/theme" Target="/ppt/slideMasters/theme/theme1.xml" Id="R496f81d811b9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85562cf9649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065842f6c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1e9136397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2ca99691e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9ffb0170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7674f6cb4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e0fcd685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5dff3eb94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BERGSPREKKEN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759 558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BRYNJULFSEN AXEL MIDTSKOG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926 296 493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