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ee96690ee84a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98da616513455f"/>
  </p:sldMasterIdLst>
  <p:sldIdLst>
    <p:sldId xmlns:r="http://schemas.openxmlformats.org/officeDocument/2006/relationships" id="256" r:id="R3ca72c3de7884a8e"/>
    <p:sldId xmlns:r="http://schemas.openxmlformats.org/officeDocument/2006/relationships" id="257" r:id="R49f63c0b18eb4cbf"/>
    <p:sldId xmlns:r="http://schemas.openxmlformats.org/officeDocument/2006/relationships" id="258" r:id="R7ac7a8dc06744d93"/>
    <p:sldId xmlns:r="http://schemas.openxmlformats.org/officeDocument/2006/relationships" id="259" r:id="Ra4f7fd781a7c4114"/>
    <p:sldId xmlns:r="http://schemas.openxmlformats.org/officeDocument/2006/relationships" id="260" r:id="Rcfe2188ded7c4083"/>
    <p:sldId xmlns:r="http://schemas.openxmlformats.org/officeDocument/2006/relationships" id="261" r:id="R4e94a87849fb4edf"/>
    <p:sldId xmlns:r="http://schemas.openxmlformats.org/officeDocument/2006/relationships" id="262" r:id="R8831700bc80643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98da616513455f" /><Relationship Type="http://schemas.openxmlformats.org/officeDocument/2006/relationships/slide" Target="/ppt/slides/slide1.xml" Id="R3ca72c3de7884a8e" /><Relationship Type="http://schemas.openxmlformats.org/officeDocument/2006/relationships/slide" Target="/ppt/slides/slide2.xml" Id="R49f63c0b18eb4cbf" /><Relationship Type="http://schemas.openxmlformats.org/officeDocument/2006/relationships/slide" Target="/ppt/slides/slide3.xml" Id="R7ac7a8dc06744d93" /><Relationship Type="http://schemas.openxmlformats.org/officeDocument/2006/relationships/slide" Target="/ppt/slides/slide4.xml" Id="Ra4f7fd781a7c4114" /><Relationship Type="http://schemas.openxmlformats.org/officeDocument/2006/relationships/slide" Target="/ppt/slides/slide5.xml" Id="Rcfe2188ded7c4083" /><Relationship Type="http://schemas.openxmlformats.org/officeDocument/2006/relationships/slide" Target="/ppt/slides/slide6.xml" Id="R4e94a87849fb4edf" /><Relationship Type="http://schemas.openxmlformats.org/officeDocument/2006/relationships/slide" Target="/ppt/slides/slide7.xml" Id="R8831700bc80643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305dfe47f846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e1ded7a624875" /><Relationship Type="http://schemas.openxmlformats.org/officeDocument/2006/relationships/theme" Target="/ppt/slideMasters/theme/theme1.xml" Id="R2f6d77ebb8ac43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6e1ded7a6248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cb84b76214b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cd04b346b40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15a307e6349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9190446eb49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0791f5e6241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3c512e4034c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f9511a96d40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 INVEST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10 262 072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89 357 840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92 956 542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ANDRE JELSA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ANDRE JELSA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Havdurveien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926 304 267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 INVEST AS</a:t>
            </a:r>
          </a:p>
        </p:txBody>
      </p:sp>
    </p:spTree>
  </p:cSld>
  <p:clrMapOvr>
    <a:masterClrMapping xmlns:a="http://schemas.openxmlformats.org/drawingml/2006/main"/>
  </p:clrMapOvr>
</p:sld>
</file>