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9b69f7705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2bd40bf9d4a7d"/>
  </p:sldMasterIdLst>
  <p:sldIdLst>
    <p:sldId xmlns:r="http://schemas.openxmlformats.org/officeDocument/2006/relationships" id="256" r:id="R19f8742ac3aa476e"/>
    <p:sldId xmlns:r="http://schemas.openxmlformats.org/officeDocument/2006/relationships" id="257" r:id="R9e42f9fafeb94ef7"/>
    <p:sldId xmlns:r="http://schemas.openxmlformats.org/officeDocument/2006/relationships" id="258" r:id="R464ea345ad274dd7"/>
    <p:sldId xmlns:r="http://schemas.openxmlformats.org/officeDocument/2006/relationships" id="259" r:id="R454096a6b0b9479e"/>
    <p:sldId xmlns:r="http://schemas.openxmlformats.org/officeDocument/2006/relationships" id="260" r:id="R2616e95f257e43a7"/>
    <p:sldId xmlns:r="http://schemas.openxmlformats.org/officeDocument/2006/relationships" id="261" r:id="R47e14da5e4c2430e"/>
    <p:sldId xmlns:r="http://schemas.openxmlformats.org/officeDocument/2006/relationships" id="262" r:id="R6b33db5a11f4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2bd40bf9d4a7d" /><Relationship Type="http://schemas.openxmlformats.org/officeDocument/2006/relationships/slide" Target="/ppt/slides/slide1.xml" Id="R19f8742ac3aa476e" /><Relationship Type="http://schemas.openxmlformats.org/officeDocument/2006/relationships/slide" Target="/ppt/slides/slide2.xml" Id="R9e42f9fafeb94ef7" /><Relationship Type="http://schemas.openxmlformats.org/officeDocument/2006/relationships/slide" Target="/ppt/slides/slide3.xml" Id="R464ea345ad274dd7" /><Relationship Type="http://schemas.openxmlformats.org/officeDocument/2006/relationships/slide" Target="/ppt/slides/slide4.xml" Id="R454096a6b0b9479e" /><Relationship Type="http://schemas.openxmlformats.org/officeDocument/2006/relationships/slide" Target="/ppt/slides/slide5.xml" Id="R2616e95f257e43a7" /><Relationship Type="http://schemas.openxmlformats.org/officeDocument/2006/relationships/slide" Target="/ppt/slides/slide6.xml" Id="R47e14da5e4c2430e" /><Relationship Type="http://schemas.openxmlformats.org/officeDocument/2006/relationships/slide" Target="/ppt/slides/slide7.xml" Id="R6b33db5a11f4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d4f54d5f2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b47668c87454f" /><Relationship Type="http://schemas.openxmlformats.org/officeDocument/2006/relationships/theme" Target="/ppt/slideMasters/theme/theme1.xml" Id="R94eafa540e34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b47668c87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90d77494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39309813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45fa17f02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d1cd744b8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e33169ad5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613d0ff4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6cbfaaaa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92 326 066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92 437 021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CHRISTIAN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