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79741c452742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83c49016f4caa"/>
  </p:sldMasterIdLst>
  <p:sldIdLst>
    <p:sldId xmlns:r="http://schemas.openxmlformats.org/officeDocument/2006/relationships" id="256" r:id="R945383f54fe94cb0"/>
    <p:sldId xmlns:r="http://schemas.openxmlformats.org/officeDocument/2006/relationships" id="257" r:id="Ra326ae5ac61143fe"/>
    <p:sldId xmlns:r="http://schemas.openxmlformats.org/officeDocument/2006/relationships" id="258" r:id="R7d704cfd9ba64b51"/>
    <p:sldId xmlns:r="http://schemas.openxmlformats.org/officeDocument/2006/relationships" id="259" r:id="R11402357c5ed4223"/>
    <p:sldId xmlns:r="http://schemas.openxmlformats.org/officeDocument/2006/relationships" id="260" r:id="R4390b41622584ba7"/>
    <p:sldId xmlns:r="http://schemas.openxmlformats.org/officeDocument/2006/relationships" id="261" r:id="R2fff0442845a4f97"/>
    <p:sldId xmlns:r="http://schemas.openxmlformats.org/officeDocument/2006/relationships" id="262" r:id="R3b3abc53a99c40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83c49016f4caa" /><Relationship Type="http://schemas.openxmlformats.org/officeDocument/2006/relationships/slide" Target="/ppt/slides/slide1.xml" Id="R945383f54fe94cb0" /><Relationship Type="http://schemas.openxmlformats.org/officeDocument/2006/relationships/slide" Target="/ppt/slides/slide2.xml" Id="Ra326ae5ac61143fe" /><Relationship Type="http://schemas.openxmlformats.org/officeDocument/2006/relationships/slide" Target="/ppt/slides/slide3.xml" Id="R7d704cfd9ba64b51" /><Relationship Type="http://schemas.openxmlformats.org/officeDocument/2006/relationships/slide" Target="/ppt/slides/slide4.xml" Id="R11402357c5ed4223" /><Relationship Type="http://schemas.openxmlformats.org/officeDocument/2006/relationships/slide" Target="/ppt/slides/slide5.xml" Id="R4390b41622584ba7" /><Relationship Type="http://schemas.openxmlformats.org/officeDocument/2006/relationships/slide" Target="/ppt/slides/slide6.xml" Id="R2fff0442845a4f97" /><Relationship Type="http://schemas.openxmlformats.org/officeDocument/2006/relationships/slide" Target="/ppt/slides/slide7.xml" Id="R3b3abc53a99c40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4c903d48c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a83ed33ef44d6" /><Relationship Type="http://schemas.openxmlformats.org/officeDocument/2006/relationships/theme" Target="/ppt/slideMasters/theme/theme1.xml" Id="Rf9817bb67cd3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5a83ed33ef44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9a47d495545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9dc144c3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8270c2b87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37721610d45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5e8d2c26c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b49de91948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e12347ecc49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