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36c2ed9264e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f6fe381a224509"/>
  </p:sldMasterIdLst>
  <p:sldIdLst>
    <p:sldId xmlns:r="http://schemas.openxmlformats.org/officeDocument/2006/relationships" id="256" r:id="Rbccb7537c74842c7"/>
    <p:sldId xmlns:r="http://schemas.openxmlformats.org/officeDocument/2006/relationships" id="257" r:id="R5cbace25a9ce4180"/>
    <p:sldId xmlns:r="http://schemas.openxmlformats.org/officeDocument/2006/relationships" id="258" r:id="R350fd81442604954"/>
    <p:sldId xmlns:r="http://schemas.openxmlformats.org/officeDocument/2006/relationships" id="259" r:id="Rfe657ff10dee4b4d"/>
    <p:sldId xmlns:r="http://schemas.openxmlformats.org/officeDocument/2006/relationships" id="260" r:id="Rddcbd90740fd4729"/>
    <p:sldId xmlns:r="http://schemas.openxmlformats.org/officeDocument/2006/relationships" id="261" r:id="R7449ab2b357a4404"/>
    <p:sldId xmlns:r="http://schemas.openxmlformats.org/officeDocument/2006/relationships" id="262" r:id="R02ba41d381ec48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6fe381a224509" /><Relationship Type="http://schemas.openxmlformats.org/officeDocument/2006/relationships/slide" Target="/ppt/slides/slide1.xml" Id="Rbccb7537c74842c7" /><Relationship Type="http://schemas.openxmlformats.org/officeDocument/2006/relationships/slide" Target="/ppt/slides/slide2.xml" Id="R5cbace25a9ce4180" /><Relationship Type="http://schemas.openxmlformats.org/officeDocument/2006/relationships/slide" Target="/ppt/slides/slide3.xml" Id="R350fd81442604954" /><Relationship Type="http://schemas.openxmlformats.org/officeDocument/2006/relationships/slide" Target="/ppt/slides/slide4.xml" Id="Rfe657ff10dee4b4d" /><Relationship Type="http://schemas.openxmlformats.org/officeDocument/2006/relationships/slide" Target="/ppt/slides/slide5.xml" Id="Rddcbd90740fd4729" /><Relationship Type="http://schemas.openxmlformats.org/officeDocument/2006/relationships/slide" Target="/ppt/slides/slide6.xml" Id="R7449ab2b357a4404" /><Relationship Type="http://schemas.openxmlformats.org/officeDocument/2006/relationships/slide" Target="/ppt/slides/slide7.xml" Id="R02ba41d381ec48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a72f524704d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967142b8b45c3" /><Relationship Type="http://schemas.openxmlformats.org/officeDocument/2006/relationships/theme" Target="/ppt/slideMasters/theme/theme1.xml" Id="Rb150aef83bc543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5967142b8b45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0c37e067c47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acd77df304c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845c8bd894c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1e9c8e55d41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1c51815d54f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5ddce0d1e4c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144dc08324d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43 845 302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44 848 360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KOLBJØRN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926 328 255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