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7c61b77af9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0d976ec9cf4a34"/>
  </p:sldMasterIdLst>
  <p:sldIdLst>
    <p:sldId xmlns:r="http://schemas.openxmlformats.org/officeDocument/2006/relationships" id="256" r:id="R61aea255fa1e4f4b"/>
    <p:sldId xmlns:r="http://schemas.openxmlformats.org/officeDocument/2006/relationships" id="257" r:id="Rcdd43295732843cf"/>
    <p:sldId xmlns:r="http://schemas.openxmlformats.org/officeDocument/2006/relationships" id="258" r:id="Rdd19ac5dbf9e477a"/>
    <p:sldId xmlns:r="http://schemas.openxmlformats.org/officeDocument/2006/relationships" id="259" r:id="Ra518f565c9d74da5"/>
    <p:sldId xmlns:r="http://schemas.openxmlformats.org/officeDocument/2006/relationships" id="260" r:id="R9dc7247813314831"/>
    <p:sldId xmlns:r="http://schemas.openxmlformats.org/officeDocument/2006/relationships" id="261" r:id="R1e942ea151c1448b"/>
    <p:sldId xmlns:r="http://schemas.openxmlformats.org/officeDocument/2006/relationships" id="262" r:id="R020f0ceb2500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d976ec9cf4a34" /><Relationship Type="http://schemas.openxmlformats.org/officeDocument/2006/relationships/slide" Target="/ppt/slides/slide1.xml" Id="R61aea255fa1e4f4b" /><Relationship Type="http://schemas.openxmlformats.org/officeDocument/2006/relationships/slide" Target="/ppt/slides/slide2.xml" Id="Rcdd43295732843cf" /><Relationship Type="http://schemas.openxmlformats.org/officeDocument/2006/relationships/slide" Target="/ppt/slides/slide3.xml" Id="Rdd19ac5dbf9e477a" /><Relationship Type="http://schemas.openxmlformats.org/officeDocument/2006/relationships/slide" Target="/ppt/slides/slide4.xml" Id="Ra518f565c9d74da5" /><Relationship Type="http://schemas.openxmlformats.org/officeDocument/2006/relationships/slide" Target="/ppt/slides/slide5.xml" Id="R9dc7247813314831" /><Relationship Type="http://schemas.openxmlformats.org/officeDocument/2006/relationships/slide" Target="/ppt/slides/slide6.xml" Id="R1e942ea151c1448b" /><Relationship Type="http://schemas.openxmlformats.org/officeDocument/2006/relationships/slide" Target="/ppt/slides/slide7.xml" Id="R020f0ceb2500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11114873646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94907a61e4e7b" /><Relationship Type="http://schemas.openxmlformats.org/officeDocument/2006/relationships/theme" Target="/ppt/slideMasters/theme/theme1.xml" Id="R36d3a10143c64a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b94907a61e4e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2c7cda948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0804ba91841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ad67af049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e26bb15fd4a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f77fbe60b45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17987d73742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7cacd7b0e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GEFÜGLEN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GEFÜGLEN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656 014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1 159 764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SAND FUGLUM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Tåsenveien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