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6b907e7e8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e58d8b5b694065"/>
  </p:sldMasterIdLst>
  <p:sldIdLst>
    <p:sldId xmlns:r="http://schemas.openxmlformats.org/officeDocument/2006/relationships" id="256" r:id="Rb2d1b0ab8e55461e"/>
    <p:sldId xmlns:r="http://schemas.openxmlformats.org/officeDocument/2006/relationships" id="257" r:id="Rc0d5842af41b47d6"/>
    <p:sldId xmlns:r="http://schemas.openxmlformats.org/officeDocument/2006/relationships" id="258" r:id="R4ecdce9f5a8f4b04"/>
    <p:sldId xmlns:r="http://schemas.openxmlformats.org/officeDocument/2006/relationships" id="259" r:id="Rb0678aa8b2814a53"/>
    <p:sldId xmlns:r="http://schemas.openxmlformats.org/officeDocument/2006/relationships" id="260" r:id="R230910c002fd4a7f"/>
    <p:sldId xmlns:r="http://schemas.openxmlformats.org/officeDocument/2006/relationships" id="261" r:id="Rfbafabe2520a4d42"/>
    <p:sldId xmlns:r="http://schemas.openxmlformats.org/officeDocument/2006/relationships" id="262" r:id="Rfbd9251454d54e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58d8b5b694065" /><Relationship Type="http://schemas.openxmlformats.org/officeDocument/2006/relationships/slide" Target="/ppt/slides/slide1.xml" Id="Rb2d1b0ab8e55461e" /><Relationship Type="http://schemas.openxmlformats.org/officeDocument/2006/relationships/slide" Target="/ppt/slides/slide2.xml" Id="Rc0d5842af41b47d6" /><Relationship Type="http://schemas.openxmlformats.org/officeDocument/2006/relationships/slide" Target="/ppt/slides/slide3.xml" Id="R4ecdce9f5a8f4b04" /><Relationship Type="http://schemas.openxmlformats.org/officeDocument/2006/relationships/slide" Target="/ppt/slides/slide4.xml" Id="Rb0678aa8b2814a53" /><Relationship Type="http://schemas.openxmlformats.org/officeDocument/2006/relationships/slide" Target="/ppt/slides/slide5.xml" Id="R230910c002fd4a7f" /><Relationship Type="http://schemas.openxmlformats.org/officeDocument/2006/relationships/slide" Target="/ppt/slides/slide6.xml" Id="Rfbafabe2520a4d42" /><Relationship Type="http://schemas.openxmlformats.org/officeDocument/2006/relationships/slide" Target="/ppt/slides/slide7.xml" Id="Rfbd9251454d54e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ecb6ef1a649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29c78e20146c4" /><Relationship Type="http://schemas.openxmlformats.org/officeDocument/2006/relationships/theme" Target="/ppt/slideMasters/theme/theme1.xml" Id="Re8ea08daa2eb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29c78e201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e94f32ac4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795b1d363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6c5c89e0b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3c609b96d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109a1c60d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b9d57613947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a7935a9f6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BJORT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7 988 536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28 046 096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SELAND THUE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Ove Thue, Molland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4887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