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462d560654e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172c1a21a4ad7"/>
  </p:sldMasterIdLst>
  <p:sldIdLst>
    <p:sldId xmlns:r="http://schemas.openxmlformats.org/officeDocument/2006/relationships" id="256" r:id="R065b79a6b0754aa9"/>
    <p:sldId xmlns:r="http://schemas.openxmlformats.org/officeDocument/2006/relationships" id="257" r:id="Rb62082362bdf4091"/>
    <p:sldId xmlns:r="http://schemas.openxmlformats.org/officeDocument/2006/relationships" id="258" r:id="R495991b478ff4b32"/>
    <p:sldId xmlns:r="http://schemas.openxmlformats.org/officeDocument/2006/relationships" id="259" r:id="R7dda2ae721314baf"/>
    <p:sldId xmlns:r="http://schemas.openxmlformats.org/officeDocument/2006/relationships" id="260" r:id="R06d5a61395754fca"/>
    <p:sldId xmlns:r="http://schemas.openxmlformats.org/officeDocument/2006/relationships" id="261" r:id="Re5cc436c03ec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172c1a21a4ad7" /><Relationship Type="http://schemas.openxmlformats.org/officeDocument/2006/relationships/slide" Target="/ppt/slides/slide1.xml" Id="R065b79a6b0754aa9" /><Relationship Type="http://schemas.openxmlformats.org/officeDocument/2006/relationships/slide" Target="/ppt/slides/slide2.xml" Id="Rb62082362bdf4091" /><Relationship Type="http://schemas.openxmlformats.org/officeDocument/2006/relationships/slide" Target="/ppt/slides/slide3.xml" Id="R495991b478ff4b32" /><Relationship Type="http://schemas.openxmlformats.org/officeDocument/2006/relationships/slide" Target="/ppt/slides/slide4.xml" Id="R7dda2ae721314baf" /><Relationship Type="http://schemas.openxmlformats.org/officeDocument/2006/relationships/slide" Target="/ppt/slides/slide5.xml" Id="R06d5a61395754fca" /><Relationship Type="http://schemas.openxmlformats.org/officeDocument/2006/relationships/slide" Target="/ppt/slides/slide6.xml" Id="Re5cc436c03ec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4c59d44b2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e731c41c246f5" /><Relationship Type="http://schemas.openxmlformats.org/officeDocument/2006/relationships/theme" Target="/ppt/slideMasters/theme/theme1.xml" Id="R5e15a4b7dd1e49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5e731c41c2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de2aaf86f42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cf38c17e344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fb394654a40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935fbb83541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89a8d209748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162e34d9641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PHILGOOD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PHILGOOD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213 137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926 331 930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PHILGOOD HOLDING AS</a:t>
            </a:r>
          </a:p>
        </p:txBody>
      </p:sp>
    </p:spTree>
  </p:cSld>
  <p:clrMapOvr>
    <a:masterClrMapping xmlns:a="http://schemas.openxmlformats.org/drawingml/2006/main"/>
  </p:clrMapOvr>
</p:sld>
</file>