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fcfa2ffef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dac095467461d"/>
  </p:sldMasterIdLst>
  <p:sldIdLst>
    <p:sldId xmlns:r="http://schemas.openxmlformats.org/officeDocument/2006/relationships" id="256" r:id="R3839027240fd4ff0"/>
    <p:sldId xmlns:r="http://schemas.openxmlformats.org/officeDocument/2006/relationships" id="257" r:id="Rae7041bf9285448a"/>
    <p:sldId xmlns:r="http://schemas.openxmlformats.org/officeDocument/2006/relationships" id="258" r:id="Rd803ab85bf3b4623"/>
    <p:sldId xmlns:r="http://schemas.openxmlformats.org/officeDocument/2006/relationships" id="259" r:id="Ra7015bd272474221"/>
    <p:sldId xmlns:r="http://schemas.openxmlformats.org/officeDocument/2006/relationships" id="260" r:id="Rfc39acc672ed4737"/>
    <p:sldId xmlns:r="http://schemas.openxmlformats.org/officeDocument/2006/relationships" id="261" r:id="R904ccaa905594415"/>
    <p:sldId xmlns:r="http://schemas.openxmlformats.org/officeDocument/2006/relationships" id="262" r:id="R118e96a2bc96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dac095467461d" /><Relationship Type="http://schemas.openxmlformats.org/officeDocument/2006/relationships/slide" Target="/ppt/slides/slide1.xml" Id="R3839027240fd4ff0" /><Relationship Type="http://schemas.openxmlformats.org/officeDocument/2006/relationships/slide" Target="/ppt/slides/slide2.xml" Id="Rae7041bf9285448a" /><Relationship Type="http://schemas.openxmlformats.org/officeDocument/2006/relationships/slide" Target="/ppt/slides/slide3.xml" Id="Rd803ab85bf3b4623" /><Relationship Type="http://schemas.openxmlformats.org/officeDocument/2006/relationships/slide" Target="/ppt/slides/slide4.xml" Id="Ra7015bd272474221" /><Relationship Type="http://schemas.openxmlformats.org/officeDocument/2006/relationships/slide" Target="/ppt/slides/slide5.xml" Id="Rfc39acc672ed4737" /><Relationship Type="http://schemas.openxmlformats.org/officeDocument/2006/relationships/slide" Target="/ppt/slides/slide6.xml" Id="R904ccaa905594415" /><Relationship Type="http://schemas.openxmlformats.org/officeDocument/2006/relationships/slide" Target="/ppt/slides/slide7.xml" Id="R118e96a2bc96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c5b91c54f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78353f30745a6" /><Relationship Type="http://schemas.openxmlformats.org/officeDocument/2006/relationships/theme" Target="/ppt/slideMasters/theme/theme1.xml" Id="R11fe6c5a0cb2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78353f307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a5749b919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916051a96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fc44e9cbb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ceb82f5a8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989c65a17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6dd0c039d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2eaf437e8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BETTER ADVICE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6 357 784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−4 211 404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48 750 424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144 238 420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LEONBERG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DATSETTO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ARDITO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KVERNELAND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926 346 326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