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0eb391a7a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72ab2ef0d4cda"/>
  </p:sldMasterIdLst>
  <p:sldIdLst>
    <p:sldId xmlns:r="http://schemas.openxmlformats.org/officeDocument/2006/relationships" id="256" r:id="R9de4ec97eb6d47d5"/>
    <p:sldId xmlns:r="http://schemas.openxmlformats.org/officeDocument/2006/relationships" id="257" r:id="R48c4f4c987294ef3"/>
    <p:sldId xmlns:r="http://schemas.openxmlformats.org/officeDocument/2006/relationships" id="258" r:id="Rd7e9b43e82604d67"/>
    <p:sldId xmlns:r="http://schemas.openxmlformats.org/officeDocument/2006/relationships" id="259" r:id="R2c3df55de5284307"/>
    <p:sldId xmlns:r="http://schemas.openxmlformats.org/officeDocument/2006/relationships" id="260" r:id="Rf8cea9ff43314fc7"/>
    <p:sldId xmlns:r="http://schemas.openxmlformats.org/officeDocument/2006/relationships" id="261" r:id="R7f38cf32c5cf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72ab2ef0d4cda" /><Relationship Type="http://schemas.openxmlformats.org/officeDocument/2006/relationships/slide" Target="/ppt/slides/slide1.xml" Id="R9de4ec97eb6d47d5" /><Relationship Type="http://schemas.openxmlformats.org/officeDocument/2006/relationships/slide" Target="/ppt/slides/slide2.xml" Id="R48c4f4c987294ef3" /><Relationship Type="http://schemas.openxmlformats.org/officeDocument/2006/relationships/slide" Target="/ppt/slides/slide3.xml" Id="Rd7e9b43e82604d67" /><Relationship Type="http://schemas.openxmlformats.org/officeDocument/2006/relationships/slide" Target="/ppt/slides/slide4.xml" Id="R2c3df55de5284307" /><Relationship Type="http://schemas.openxmlformats.org/officeDocument/2006/relationships/slide" Target="/ppt/slides/slide5.xml" Id="Rf8cea9ff43314fc7" /><Relationship Type="http://schemas.openxmlformats.org/officeDocument/2006/relationships/slide" Target="/ppt/slides/slide6.xml" Id="R7f38cf32c5cf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567ca4789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be6cdd29483d" /><Relationship Type="http://schemas.openxmlformats.org/officeDocument/2006/relationships/theme" Target="/ppt/slideMasters/theme/theme1.xml" Id="R1b7d23f4d0e1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ebe6cdd29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258263d1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bbc8ad02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190f14f8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e100cd6f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ef7dd743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21afed618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80 815 922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82 410 413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926 364 898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ØKSHEIM INVEST AS</a:t>
            </a:r>
          </a:p>
        </p:txBody>
      </p:sp>
    </p:spTree>
  </p:cSld>
  <p:clrMapOvr>
    <a:masterClrMapping xmlns:a="http://schemas.openxmlformats.org/drawingml/2006/main"/>
  </p:clrMapOvr>
</p:sld>
</file>