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778d490c5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2f2a1025f4a6a"/>
  </p:sldMasterIdLst>
  <p:sldIdLst>
    <p:sldId xmlns:r="http://schemas.openxmlformats.org/officeDocument/2006/relationships" id="256" r:id="R104ed019ea654b31"/>
    <p:sldId xmlns:r="http://schemas.openxmlformats.org/officeDocument/2006/relationships" id="257" r:id="Ree3c7a8eed784adc"/>
    <p:sldId xmlns:r="http://schemas.openxmlformats.org/officeDocument/2006/relationships" id="258" r:id="Ra2d536772c0341c0"/>
    <p:sldId xmlns:r="http://schemas.openxmlformats.org/officeDocument/2006/relationships" id="259" r:id="R3549d867744249ce"/>
    <p:sldId xmlns:r="http://schemas.openxmlformats.org/officeDocument/2006/relationships" id="260" r:id="R252329f65376465b"/>
    <p:sldId xmlns:r="http://schemas.openxmlformats.org/officeDocument/2006/relationships" id="261" r:id="Rd2aaed9d33fd4b14"/>
    <p:sldId xmlns:r="http://schemas.openxmlformats.org/officeDocument/2006/relationships" id="262" r:id="R6062eb7c7649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2f2a1025f4a6a" /><Relationship Type="http://schemas.openxmlformats.org/officeDocument/2006/relationships/slide" Target="/ppt/slides/slide1.xml" Id="R104ed019ea654b31" /><Relationship Type="http://schemas.openxmlformats.org/officeDocument/2006/relationships/slide" Target="/ppt/slides/slide2.xml" Id="Ree3c7a8eed784adc" /><Relationship Type="http://schemas.openxmlformats.org/officeDocument/2006/relationships/slide" Target="/ppt/slides/slide3.xml" Id="Ra2d536772c0341c0" /><Relationship Type="http://schemas.openxmlformats.org/officeDocument/2006/relationships/slide" Target="/ppt/slides/slide4.xml" Id="R3549d867744249ce" /><Relationship Type="http://schemas.openxmlformats.org/officeDocument/2006/relationships/slide" Target="/ppt/slides/slide5.xml" Id="R252329f65376465b" /><Relationship Type="http://schemas.openxmlformats.org/officeDocument/2006/relationships/slide" Target="/ppt/slides/slide6.xml" Id="Rd2aaed9d33fd4b14" /><Relationship Type="http://schemas.openxmlformats.org/officeDocument/2006/relationships/slide" Target="/ppt/slides/slide7.xml" Id="R6062eb7c7649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db6886f3f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ff89f31c47f7" /><Relationship Type="http://schemas.openxmlformats.org/officeDocument/2006/relationships/theme" Target="/ppt/slideMasters/theme/theme1.xml" Id="R56565d39cda6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6ff89f31c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90b99e19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4906201c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ffd1963e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8863683a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2eb9c87be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65f926874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4f9b4d52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KOPPANGVEIEN 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KOPPANGVEIEN 18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9 580 771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RØDSBAKKEN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PEDERSEN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RUSTEN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KNUTSEN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Koppangveien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926 384 678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KOPPANGVEIEN 18 AS</a:t>
            </a:r>
          </a:p>
        </p:txBody>
      </p:sp>
    </p:spTree>
  </p:cSld>
  <p:clrMapOvr>
    <a:masterClrMapping xmlns:a="http://schemas.openxmlformats.org/drawingml/2006/main"/>
  </p:clrMapOvr>
</p:sld>
</file>