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83d6c70661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98c68a77354d7f"/>
  </p:sldMasterIdLst>
  <p:sldIdLst>
    <p:sldId xmlns:r="http://schemas.openxmlformats.org/officeDocument/2006/relationships" id="256" r:id="R5be94e3270db41bd"/>
    <p:sldId xmlns:r="http://schemas.openxmlformats.org/officeDocument/2006/relationships" id="257" r:id="R9dd69d13228a4289"/>
    <p:sldId xmlns:r="http://schemas.openxmlformats.org/officeDocument/2006/relationships" id="258" r:id="Reed14d9dffba423f"/>
    <p:sldId xmlns:r="http://schemas.openxmlformats.org/officeDocument/2006/relationships" id="259" r:id="R3a73b247727547e0"/>
    <p:sldId xmlns:r="http://schemas.openxmlformats.org/officeDocument/2006/relationships" id="260" r:id="R571b9ebdc5bf4dff"/>
    <p:sldId xmlns:r="http://schemas.openxmlformats.org/officeDocument/2006/relationships" id="261" r:id="R55b3ff6429344318"/>
    <p:sldId xmlns:r="http://schemas.openxmlformats.org/officeDocument/2006/relationships" id="262" r:id="R8441fcf90eb448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8c68a77354d7f" /><Relationship Type="http://schemas.openxmlformats.org/officeDocument/2006/relationships/slide" Target="/ppt/slides/slide1.xml" Id="R5be94e3270db41bd" /><Relationship Type="http://schemas.openxmlformats.org/officeDocument/2006/relationships/slide" Target="/ppt/slides/slide2.xml" Id="R9dd69d13228a4289" /><Relationship Type="http://schemas.openxmlformats.org/officeDocument/2006/relationships/slide" Target="/ppt/slides/slide3.xml" Id="Reed14d9dffba423f" /><Relationship Type="http://schemas.openxmlformats.org/officeDocument/2006/relationships/slide" Target="/ppt/slides/slide4.xml" Id="R3a73b247727547e0" /><Relationship Type="http://schemas.openxmlformats.org/officeDocument/2006/relationships/slide" Target="/ppt/slides/slide5.xml" Id="R571b9ebdc5bf4dff" /><Relationship Type="http://schemas.openxmlformats.org/officeDocument/2006/relationships/slide" Target="/ppt/slides/slide6.xml" Id="R55b3ff6429344318" /><Relationship Type="http://schemas.openxmlformats.org/officeDocument/2006/relationships/slide" Target="/ppt/slides/slide7.xml" Id="R8441fcf90eb448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02fc79794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abef336844f61" /><Relationship Type="http://schemas.openxmlformats.org/officeDocument/2006/relationships/theme" Target="/ppt/slideMasters/theme/theme1.xml" Id="R01fc63a5b124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7abef33684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4d50ac43f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2a7da5e5740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a9b72de2d4f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36c68a13046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1dc65dc8e4e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f508c15984f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b64d4cf0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BIGONE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BIGONE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AASHAUG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Krokliveien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926 390 422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