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b042115fe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76206998048ea"/>
  </p:sldMasterIdLst>
  <p:sldIdLst>
    <p:sldId xmlns:r="http://schemas.openxmlformats.org/officeDocument/2006/relationships" id="256" r:id="R17d2d097b6fd4b25"/>
    <p:sldId xmlns:r="http://schemas.openxmlformats.org/officeDocument/2006/relationships" id="257" r:id="R2b14181f585a4983"/>
    <p:sldId xmlns:r="http://schemas.openxmlformats.org/officeDocument/2006/relationships" id="258" r:id="Ref4d7389b8eb4570"/>
    <p:sldId xmlns:r="http://schemas.openxmlformats.org/officeDocument/2006/relationships" id="259" r:id="R0ef54aa8cd3d4232"/>
    <p:sldId xmlns:r="http://schemas.openxmlformats.org/officeDocument/2006/relationships" id="260" r:id="R1f0a768511da4898"/>
    <p:sldId xmlns:r="http://schemas.openxmlformats.org/officeDocument/2006/relationships" id="261" r:id="Raa70fbbdb0d6416c"/>
    <p:sldId xmlns:r="http://schemas.openxmlformats.org/officeDocument/2006/relationships" id="262" r:id="Ra528a959ae34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76206998048ea" /><Relationship Type="http://schemas.openxmlformats.org/officeDocument/2006/relationships/slide" Target="/ppt/slides/slide1.xml" Id="R17d2d097b6fd4b25" /><Relationship Type="http://schemas.openxmlformats.org/officeDocument/2006/relationships/slide" Target="/ppt/slides/slide2.xml" Id="R2b14181f585a4983" /><Relationship Type="http://schemas.openxmlformats.org/officeDocument/2006/relationships/slide" Target="/ppt/slides/slide3.xml" Id="Ref4d7389b8eb4570" /><Relationship Type="http://schemas.openxmlformats.org/officeDocument/2006/relationships/slide" Target="/ppt/slides/slide4.xml" Id="R0ef54aa8cd3d4232" /><Relationship Type="http://schemas.openxmlformats.org/officeDocument/2006/relationships/slide" Target="/ppt/slides/slide5.xml" Id="R1f0a768511da4898" /><Relationship Type="http://schemas.openxmlformats.org/officeDocument/2006/relationships/slide" Target="/ppt/slides/slide6.xml" Id="Raa70fbbdb0d6416c" /><Relationship Type="http://schemas.openxmlformats.org/officeDocument/2006/relationships/slide" Target="/ppt/slides/slide7.xml" Id="Ra528a959ae34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d2a5a877f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cfcb77f2412c" /><Relationship Type="http://schemas.openxmlformats.org/officeDocument/2006/relationships/theme" Target="/ppt/slideMasters/theme/theme1.xml" Id="R71b99bf545c6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ecfcb77f2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8f61b7ee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d57685ed1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68ef3f15d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deac19204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83d4bd867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aa86605d4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a96b9bffa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13 783 554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193 292 696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