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ca44f7bcd343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50ebf32a44ab4"/>
  </p:sldMasterIdLst>
  <p:sldIdLst>
    <p:sldId xmlns:r="http://schemas.openxmlformats.org/officeDocument/2006/relationships" id="256" r:id="Rf42162f170fb4b29"/>
    <p:sldId xmlns:r="http://schemas.openxmlformats.org/officeDocument/2006/relationships" id="257" r:id="Rdfa063b8bc0d4bc8"/>
    <p:sldId xmlns:r="http://schemas.openxmlformats.org/officeDocument/2006/relationships" id="258" r:id="R660e4fe4ec9d452e"/>
    <p:sldId xmlns:r="http://schemas.openxmlformats.org/officeDocument/2006/relationships" id="259" r:id="R3c541c453e004e77"/>
    <p:sldId xmlns:r="http://schemas.openxmlformats.org/officeDocument/2006/relationships" id="260" r:id="Rc2a57be684994ae0"/>
    <p:sldId xmlns:r="http://schemas.openxmlformats.org/officeDocument/2006/relationships" id="261" r:id="Rb198b96b32e44832"/>
    <p:sldId xmlns:r="http://schemas.openxmlformats.org/officeDocument/2006/relationships" id="262" r:id="R7a268b9c7e924d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50ebf32a44ab4" /><Relationship Type="http://schemas.openxmlformats.org/officeDocument/2006/relationships/slide" Target="/ppt/slides/slide1.xml" Id="Rf42162f170fb4b29" /><Relationship Type="http://schemas.openxmlformats.org/officeDocument/2006/relationships/slide" Target="/ppt/slides/slide2.xml" Id="Rdfa063b8bc0d4bc8" /><Relationship Type="http://schemas.openxmlformats.org/officeDocument/2006/relationships/slide" Target="/ppt/slides/slide3.xml" Id="R660e4fe4ec9d452e" /><Relationship Type="http://schemas.openxmlformats.org/officeDocument/2006/relationships/slide" Target="/ppt/slides/slide4.xml" Id="R3c541c453e004e77" /><Relationship Type="http://schemas.openxmlformats.org/officeDocument/2006/relationships/slide" Target="/ppt/slides/slide5.xml" Id="Rc2a57be684994ae0" /><Relationship Type="http://schemas.openxmlformats.org/officeDocument/2006/relationships/slide" Target="/ppt/slides/slide6.xml" Id="Rb198b96b32e44832" /><Relationship Type="http://schemas.openxmlformats.org/officeDocument/2006/relationships/slide" Target="/ppt/slides/slide7.xml" Id="R7a268b9c7e924d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ae564edcf446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8a8c804984d58" /><Relationship Type="http://schemas.openxmlformats.org/officeDocument/2006/relationships/theme" Target="/ppt/slideMasters/theme/theme1.xml" Id="Rd9c554c88d2944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88a8c804984d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e2590296e47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5f4e6f82c40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c431520e441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0535a913b49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ad07a01fe40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71eb3a9cb46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7c6aaf95647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FLYCO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−1 600 194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10 129 547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201 156 941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247 772 400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HOLDCO 2 AS  –  82,7 %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 ASA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BRØNNØY KOMMUNE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 JORUNN HAMMERSVIK RØED  –  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FLYCO AS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NYHAMN AS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8900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926 407 015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FLYCO AS</a:t>
            </a:r>
          </a:p>
        </p:txBody>
      </p:sp>
    </p:spTree>
  </p:cSld>
  <p:clrMapOvr>
    <a:masterClrMapping xmlns:a="http://schemas.openxmlformats.org/drawingml/2006/main"/>
  </p:clrMapOvr>
</p:sld>
</file>