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277d672d1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cf30945b249d2"/>
  </p:sldMasterIdLst>
  <p:sldIdLst>
    <p:sldId xmlns:r="http://schemas.openxmlformats.org/officeDocument/2006/relationships" id="256" r:id="R2436cd27337b456e"/>
    <p:sldId xmlns:r="http://schemas.openxmlformats.org/officeDocument/2006/relationships" id="257" r:id="Rca89946392694274"/>
    <p:sldId xmlns:r="http://schemas.openxmlformats.org/officeDocument/2006/relationships" id="258" r:id="Rf04992c3381f4952"/>
    <p:sldId xmlns:r="http://schemas.openxmlformats.org/officeDocument/2006/relationships" id="259" r:id="R93baf5bc64fb45e7"/>
    <p:sldId xmlns:r="http://schemas.openxmlformats.org/officeDocument/2006/relationships" id="260" r:id="R57de3989fb474e53"/>
    <p:sldId xmlns:r="http://schemas.openxmlformats.org/officeDocument/2006/relationships" id="261" r:id="Rb86a1843e22c4c8c"/>
    <p:sldId xmlns:r="http://schemas.openxmlformats.org/officeDocument/2006/relationships" id="262" r:id="R1489ec8c7067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cf30945b249d2" /><Relationship Type="http://schemas.openxmlformats.org/officeDocument/2006/relationships/slide" Target="/ppt/slides/slide1.xml" Id="R2436cd27337b456e" /><Relationship Type="http://schemas.openxmlformats.org/officeDocument/2006/relationships/slide" Target="/ppt/slides/slide2.xml" Id="Rca89946392694274" /><Relationship Type="http://schemas.openxmlformats.org/officeDocument/2006/relationships/slide" Target="/ppt/slides/slide3.xml" Id="Rf04992c3381f4952" /><Relationship Type="http://schemas.openxmlformats.org/officeDocument/2006/relationships/slide" Target="/ppt/slides/slide4.xml" Id="R93baf5bc64fb45e7" /><Relationship Type="http://schemas.openxmlformats.org/officeDocument/2006/relationships/slide" Target="/ppt/slides/slide5.xml" Id="R57de3989fb474e53" /><Relationship Type="http://schemas.openxmlformats.org/officeDocument/2006/relationships/slide" Target="/ppt/slides/slide6.xml" Id="Rb86a1843e22c4c8c" /><Relationship Type="http://schemas.openxmlformats.org/officeDocument/2006/relationships/slide" Target="/ppt/slides/slide7.xml" Id="R1489ec8c7067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c2034bc60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04573f75464c" /><Relationship Type="http://schemas.openxmlformats.org/officeDocument/2006/relationships/theme" Target="/ppt/slideMasters/theme/theme1.xml" Id="R56a48cd778b0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904573f75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2449b8673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8ad4734cf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d1f5dc8f45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73901ea1b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2a3d30a21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92a3a0274f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cbfd62801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JMU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JMU CAPITAL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6 557 306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MÜLLER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Nordåstræet 85A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JMU CAPITAL AS</a:t>
            </a:r>
          </a:p>
        </p:txBody>
      </p:sp>
    </p:spTree>
  </p:cSld>
  <p:clrMapOvr>
    <a:masterClrMapping xmlns:a="http://schemas.openxmlformats.org/drawingml/2006/main"/>
  </p:clrMapOvr>
</p:sld>
</file>