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21a7bbeac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c3d2b1981413d"/>
  </p:sldMasterIdLst>
  <p:sldIdLst>
    <p:sldId xmlns:r="http://schemas.openxmlformats.org/officeDocument/2006/relationships" id="256" r:id="R3b7ce139f5794584"/>
    <p:sldId xmlns:r="http://schemas.openxmlformats.org/officeDocument/2006/relationships" id="257" r:id="R652560403c87443b"/>
    <p:sldId xmlns:r="http://schemas.openxmlformats.org/officeDocument/2006/relationships" id="258" r:id="R45eba739873f48aa"/>
    <p:sldId xmlns:r="http://schemas.openxmlformats.org/officeDocument/2006/relationships" id="259" r:id="R029133162c124cfa"/>
    <p:sldId xmlns:r="http://schemas.openxmlformats.org/officeDocument/2006/relationships" id="260" r:id="R39d0ec6dd1c544c5"/>
    <p:sldId xmlns:r="http://schemas.openxmlformats.org/officeDocument/2006/relationships" id="261" r:id="R897191f681f84b88"/>
    <p:sldId xmlns:r="http://schemas.openxmlformats.org/officeDocument/2006/relationships" id="262" r:id="Rf977e7635657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c3d2b1981413d" /><Relationship Type="http://schemas.openxmlformats.org/officeDocument/2006/relationships/slide" Target="/ppt/slides/slide1.xml" Id="R3b7ce139f5794584" /><Relationship Type="http://schemas.openxmlformats.org/officeDocument/2006/relationships/slide" Target="/ppt/slides/slide2.xml" Id="R652560403c87443b" /><Relationship Type="http://schemas.openxmlformats.org/officeDocument/2006/relationships/slide" Target="/ppt/slides/slide3.xml" Id="R45eba739873f48aa" /><Relationship Type="http://schemas.openxmlformats.org/officeDocument/2006/relationships/slide" Target="/ppt/slides/slide4.xml" Id="R029133162c124cfa" /><Relationship Type="http://schemas.openxmlformats.org/officeDocument/2006/relationships/slide" Target="/ppt/slides/slide5.xml" Id="R39d0ec6dd1c544c5" /><Relationship Type="http://schemas.openxmlformats.org/officeDocument/2006/relationships/slide" Target="/ppt/slides/slide6.xml" Id="R897191f681f84b88" /><Relationship Type="http://schemas.openxmlformats.org/officeDocument/2006/relationships/slide" Target="/ppt/slides/slide7.xml" Id="Rf977e7635657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5f7041b11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49405a2f84ca5" /><Relationship Type="http://schemas.openxmlformats.org/officeDocument/2006/relationships/theme" Target="/ppt/slideMasters/theme/theme1.xml" Id="R02bb8b200a12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49405a2f8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9bf6d2af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09b262cb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b3f07646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4555db3b6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e26d463b6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b3e3510e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cbd93543b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BLÅBERG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2 625 120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ARILD LOVEN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Helabrotet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926 419 757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