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d808f7322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3ecf82ba949b4"/>
  </p:sldMasterIdLst>
  <p:sldIdLst>
    <p:sldId xmlns:r="http://schemas.openxmlformats.org/officeDocument/2006/relationships" id="256" r:id="Rcdac16e7b98f4889"/>
    <p:sldId xmlns:r="http://schemas.openxmlformats.org/officeDocument/2006/relationships" id="257" r:id="Ra8f067e815a1422a"/>
    <p:sldId xmlns:r="http://schemas.openxmlformats.org/officeDocument/2006/relationships" id="258" r:id="R594ff50b816046d7"/>
    <p:sldId xmlns:r="http://schemas.openxmlformats.org/officeDocument/2006/relationships" id="259" r:id="R8081ff214c5a45bc"/>
    <p:sldId xmlns:r="http://schemas.openxmlformats.org/officeDocument/2006/relationships" id="260" r:id="R3a4cec2d0bba4f5f"/>
    <p:sldId xmlns:r="http://schemas.openxmlformats.org/officeDocument/2006/relationships" id="261" r:id="R15b91e2e3f174338"/>
    <p:sldId xmlns:r="http://schemas.openxmlformats.org/officeDocument/2006/relationships" id="262" r:id="R55f2ca427113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3ecf82ba949b4" /><Relationship Type="http://schemas.openxmlformats.org/officeDocument/2006/relationships/slide" Target="/ppt/slides/slide1.xml" Id="Rcdac16e7b98f4889" /><Relationship Type="http://schemas.openxmlformats.org/officeDocument/2006/relationships/slide" Target="/ppt/slides/slide2.xml" Id="Ra8f067e815a1422a" /><Relationship Type="http://schemas.openxmlformats.org/officeDocument/2006/relationships/slide" Target="/ppt/slides/slide3.xml" Id="R594ff50b816046d7" /><Relationship Type="http://schemas.openxmlformats.org/officeDocument/2006/relationships/slide" Target="/ppt/slides/slide4.xml" Id="R8081ff214c5a45bc" /><Relationship Type="http://schemas.openxmlformats.org/officeDocument/2006/relationships/slide" Target="/ppt/slides/slide5.xml" Id="R3a4cec2d0bba4f5f" /><Relationship Type="http://schemas.openxmlformats.org/officeDocument/2006/relationships/slide" Target="/ppt/slides/slide6.xml" Id="R15b91e2e3f174338" /><Relationship Type="http://schemas.openxmlformats.org/officeDocument/2006/relationships/slide" Target="/ppt/slides/slide7.xml" Id="R55f2ca427113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7eceb8e7b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6e604ce8246c9" /><Relationship Type="http://schemas.openxmlformats.org/officeDocument/2006/relationships/theme" Target="/ppt/slideMasters/theme/theme1.xml" Id="Rf4224aaf7ea7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6e604ce82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0109609f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fdb7c6dd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51d52421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9a2df046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25140f9ac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5b1c2df4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2ec40d9c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