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73b40df914f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24b2007b6475c"/>
  </p:sldMasterIdLst>
  <p:sldIdLst>
    <p:sldId xmlns:r="http://schemas.openxmlformats.org/officeDocument/2006/relationships" id="256" r:id="Radf751893d0c4fd2"/>
    <p:sldId xmlns:r="http://schemas.openxmlformats.org/officeDocument/2006/relationships" id="257" r:id="R78093b84867e4e2a"/>
    <p:sldId xmlns:r="http://schemas.openxmlformats.org/officeDocument/2006/relationships" id="258" r:id="R9bb800249013499f"/>
    <p:sldId xmlns:r="http://schemas.openxmlformats.org/officeDocument/2006/relationships" id="259" r:id="Rb2c3d0eded9e439c"/>
    <p:sldId xmlns:r="http://schemas.openxmlformats.org/officeDocument/2006/relationships" id="260" r:id="R599b7c601ceb414f"/>
    <p:sldId xmlns:r="http://schemas.openxmlformats.org/officeDocument/2006/relationships" id="261" r:id="R9f50d048b8f9448f"/>
    <p:sldId xmlns:r="http://schemas.openxmlformats.org/officeDocument/2006/relationships" id="262" r:id="R974b70d2cbd344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24b2007b6475c" /><Relationship Type="http://schemas.openxmlformats.org/officeDocument/2006/relationships/slide" Target="/ppt/slides/slide1.xml" Id="Radf751893d0c4fd2" /><Relationship Type="http://schemas.openxmlformats.org/officeDocument/2006/relationships/slide" Target="/ppt/slides/slide2.xml" Id="R78093b84867e4e2a" /><Relationship Type="http://schemas.openxmlformats.org/officeDocument/2006/relationships/slide" Target="/ppt/slides/slide3.xml" Id="R9bb800249013499f" /><Relationship Type="http://schemas.openxmlformats.org/officeDocument/2006/relationships/slide" Target="/ppt/slides/slide4.xml" Id="Rb2c3d0eded9e439c" /><Relationship Type="http://schemas.openxmlformats.org/officeDocument/2006/relationships/slide" Target="/ppt/slides/slide5.xml" Id="R599b7c601ceb414f" /><Relationship Type="http://schemas.openxmlformats.org/officeDocument/2006/relationships/slide" Target="/ppt/slides/slide6.xml" Id="R9f50d048b8f9448f" /><Relationship Type="http://schemas.openxmlformats.org/officeDocument/2006/relationships/slide" Target="/ppt/slides/slide7.xml" Id="R974b70d2cbd344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fd15fb0ec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9ef8b9bb48ff" /><Relationship Type="http://schemas.openxmlformats.org/officeDocument/2006/relationships/theme" Target="/ppt/slideMasters/theme/theme1.xml" Id="R4b2b957a2750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39ef8b9bb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825dfc42d44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d3564adb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f4b29b31747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82c0451b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3f9089917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febfb0edc40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001d444ae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HSCB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BRANZÉN HANNA SOFIA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HSCB INVEST AS</a:t>
            </a:r>
          </a:p>
        </p:txBody>
      </p:sp>
    </p:spTree>
  </p:cSld>
  <p:clrMapOvr>
    <a:masterClrMapping xmlns:a="http://schemas.openxmlformats.org/drawingml/2006/main"/>
  </p:clrMapOvr>
</p:sld>
</file>