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55be5f8bfe47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eb7ca5edc74301"/>
  </p:sldMasterIdLst>
  <p:sldIdLst>
    <p:sldId xmlns:r="http://schemas.openxmlformats.org/officeDocument/2006/relationships" id="256" r:id="R563df59ba2a3462c"/>
    <p:sldId xmlns:r="http://schemas.openxmlformats.org/officeDocument/2006/relationships" id="257" r:id="Ra57c40c391ef49ef"/>
    <p:sldId xmlns:r="http://schemas.openxmlformats.org/officeDocument/2006/relationships" id="258" r:id="R99b41281e5c24955"/>
    <p:sldId xmlns:r="http://schemas.openxmlformats.org/officeDocument/2006/relationships" id="259" r:id="R041ca8a5d8154e19"/>
    <p:sldId xmlns:r="http://schemas.openxmlformats.org/officeDocument/2006/relationships" id="260" r:id="Rc24c376619034331"/>
    <p:sldId xmlns:r="http://schemas.openxmlformats.org/officeDocument/2006/relationships" id="261" r:id="Rfbbe0570dc6b4b8d"/>
    <p:sldId xmlns:r="http://schemas.openxmlformats.org/officeDocument/2006/relationships" id="262" r:id="R29f9635901a14e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eb7ca5edc74301" /><Relationship Type="http://schemas.openxmlformats.org/officeDocument/2006/relationships/slide" Target="/ppt/slides/slide1.xml" Id="R563df59ba2a3462c" /><Relationship Type="http://schemas.openxmlformats.org/officeDocument/2006/relationships/slide" Target="/ppt/slides/slide2.xml" Id="Ra57c40c391ef49ef" /><Relationship Type="http://schemas.openxmlformats.org/officeDocument/2006/relationships/slide" Target="/ppt/slides/slide3.xml" Id="R99b41281e5c24955" /><Relationship Type="http://schemas.openxmlformats.org/officeDocument/2006/relationships/slide" Target="/ppt/slides/slide4.xml" Id="R041ca8a5d8154e19" /><Relationship Type="http://schemas.openxmlformats.org/officeDocument/2006/relationships/slide" Target="/ppt/slides/slide5.xml" Id="Rc24c376619034331" /><Relationship Type="http://schemas.openxmlformats.org/officeDocument/2006/relationships/slide" Target="/ppt/slides/slide6.xml" Id="Rfbbe0570dc6b4b8d" /><Relationship Type="http://schemas.openxmlformats.org/officeDocument/2006/relationships/slide" Target="/ppt/slides/slide7.xml" Id="R29f9635901a14e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5f23b138fc47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cf9898c8c4681" /><Relationship Type="http://schemas.openxmlformats.org/officeDocument/2006/relationships/theme" Target="/ppt/slideMasters/theme/theme1.xml" Id="R3af09f824abc46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acf9898c8c46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047ac06ee45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fec046aa84d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d2d68877f4e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d8f00934f42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89da0926a4f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00ed1febb4c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1aa708a3444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NITROGLYCERIN COMPAGNIET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NITROGLYCERIN COMPAGNIET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NITROGLYCERIN COMPAGNIET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NITROGLYCERIN COMPAGNIET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NITROGLYCERIN COMPAGNIET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NITROGLYCERIN COMPAGNIET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−67 287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3 365 749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NITROGLYCERIN COMPAGNIET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MEJDELL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NITROGLYCERIN COMPAGNIET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Mejdell, Niels Juels gate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926 430 602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NITROGLYCERIN COMPAGNIET AS</a:t>
            </a:r>
          </a:p>
        </p:txBody>
      </p:sp>
    </p:spTree>
  </p:cSld>
  <p:clrMapOvr>
    <a:masterClrMapping xmlns:a="http://schemas.openxmlformats.org/drawingml/2006/main"/>
  </p:clrMapOvr>
</p:sld>
</file>