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a69180198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015f838f34116"/>
  </p:sldMasterIdLst>
  <p:sldIdLst>
    <p:sldId xmlns:r="http://schemas.openxmlformats.org/officeDocument/2006/relationships" id="256" r:id="R8db46df215e64062"/>
    <p:sldId xmlns:r="http://schemas.openxmlformats.org/officeDocument/2006/relationships" id="257" r:id="R42071391259c4842"/>
    <p:sldId xmlns:r="http://schemas.openxmlformats.org/officeDocument/2006/relationships" id="258" r:id="Rd8f000aed3824adf"/>
    <p:sldId xmlns:r="http://schemas.openxmlformats.org/officeDocument/2006/relationships" id="259" r:id="R3454696f750541e4"/>
    <p:sldId xmlns:r="http://schemas.openxmlformats.org/officeDocument/2006/relationships" id="260" r:id="Rfa6a12f938c2426d"/>
    <p:sldId xmlns:r="http://schemas.openxmlformats.org/officeDocument/2006/relationships" id="261" r:id="Rf91e38e3dcf141cf"/>
    <p:sldId xmlns:r="http://schemas.openxmlformats.org/officeDocument/2006/relationships" id="262" r:id="R2e97f1ef13a44d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015f838f34116" /><Relationship Type="http://schemas.openxmlformats.org/officeDocument/2006/relationships/slide" Target="/ppt/slides/slide1.xml" Id="R8db46df215e64062" /><Relationship Type="http://schemas.openxmlformats.org/officeDocument/2006/relationships/slide" Target="/ppt/slides/slide2.xml" Id="R42071391259c4842" /><Relationship Type="http://schemas.openxmlformats.org/officeDocument/2006/relationships/slide" Target="/ppt/slides/slide3.xml" Id="Rd8f000aed3824adf" /><Relationship Type="http://schemas.openxmlformats.org/officeDocument/2006/relationships/slide" Target="/ppt/slides/slide4.xml" Id="R3454696f750541e4" /><Relationship Type="http://schemas.openxmlformats.org/officeDocument/2006/relationships/slide" Target="/ppt/slides/slide5.xml" Id="Rfa6a12f938c2426d" /><Relationship Type="http://schemas.openxmlformats.org/officeDocument/2006/relationships/slide" Target="/ppt/slides/slide6.xml" Id="Rf91e38e3dcf141cf" /><Relationship Type="http://schemas.openxmlformats.org/officeDocument/2006/relationships/slide" Target="/ppt/slides/slide7.xml" Id="R2e97f1ef13a44d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ff29faa5b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43bf73774346" /><Relationship Type="http://schemas.openxmlformats.org/officeDocument/2006/relationships/theme" Target="/ppt/slideMasters/theme/theme1.xml" Id="R03a34f264d14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643bf7377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030ad6c71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8da8527b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a1c33bedd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42950ff8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5178c862a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61eac952b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7d98dfdcf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NYGAARD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INVESTING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Kvernevikveien 332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926 432 923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