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a54bddce108411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1277a26a5e54c59"/>
  </p:sldMasterIdLst>
  <p:sldIdLst>
    <p:sldId xmlns:r="http://schemas.openxmlformats.org/officeDocument/2006/relationships" id="256" r:id="R22a618c8aef7429e"/>
    <p:sldId xmlns:r="http://schemas.openxmlformats.org/officeDocument/2006/relationships" id="257" r:id="R700fd4fca6bb41c6"/>
    <p:sldId xmlns:r="http://schemas.openxmlformats.org/officeDocument/2006/relationships" id="258" r:id="R44b36fd97f854adb"/>
    <p:sldId xmlns:r="http://schemas.openxmlformats.org/officeDocument/2006/relationships" id="259" r:id="R324957a6bda54a46"/>
    <p:sldId xmlns:r="http://schemas.openxmlformats.org/officeDocument/2006/relationships" id="260" r:id="R3b1f913fe45344c1"/>
    <p:sldId xmlns:r="http://schemas.openxmlformats.org/officeDocument/2006/relationships" id="261" r:id="R27d6dd2493ab4970"/>
    <p:sldId xmlns:r="http://schemas.openxmlformats.org/officeDocument/2006/relationships" id="262" r:id="Rf08ecee7accd410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1277a26a5e54c59" /><Relationship Type="http://schemas.openxmlformats.org/officeDocument/2006/relationships/slide" Target="/ppt/slides/slide1.xml" Id="R22a618c8aef7429e" /><Relationship Type="http://schemas.openxmlformats.org/officeDocument/2006/relationships/slide" Target="/ppt/slides/slide2.xml" Id="R700fd4fca6bb41c6" /><Relationship Type="http://schemas.openxmlformats.org/officeDocument/2006/relationships/slide" Target="/ppt/slides/slide3.xml" Id="R44b36fd97f854adb" /><Relationship Type="http://schemas.openxmlformats.org/officeDocument/2006/relationships/slide" Target="/ppt/slides/slide4.xml" Id="R324957a6bda54a46" /><Relationship Type="http://schemas.openxmlformats.org/officeDocument/2006/relationships/slide" Target="/ppt/slides/slide5.xml" Id="R3b1f913fe45344c1" /><Relationship Type="http://schemas.openxmlformats.org/officeDocument/2006/relationships/slide" Target="/ppt/slides/slide6.xml" Id="R27d6dd2493ab4970" /><Relationship Type="http://schemas.openxmlformats.org/officeDocument/2006/relationships/slide" Target="/ppt/slides/slide7.xml" Id="Rf08ecee7accd410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d3411a2fb1640a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0414a1849d4dd0" /><Relationship Type="http://schemas.openxmlformats.org/officeDocument/2006/relationships/theme" Target="/ppt/slideMasters/theme/theme1.xml" Id="R554284414fbc401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a0414a1849d4dd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70dc5d72a343e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593a65415147e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7a95da8e9c42b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fdcf8d96a9492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5d6a634cd8426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7f2ee144a241e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f65cd7c73c43c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VDV47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VDV47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VDV47 AS ble etablert [år] og holder til i Stavanger.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VDV47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VDV47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VDV47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813 150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286 198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236 211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1 405 306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2 361 060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VDV47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ERLEND ARILD SØDAL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VDV47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Vågedalsveien 47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4020 Stavanger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926 444 921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VDV47 AS</a:t>
            </a:r>
          </a:p>
        </p:txBody>
      </p:sp>
    </p:spTree>
  </p:cSld>
  <p:clrMapOvr>
    <a:masterClrMapping xmlns:a="http://schemas.openxmlformats.org/drawingml/2006/main"/>
  </p:clrMapOvr>
</p:sld>
</file>